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51"/>
  </p:notesMasterIdLst>
  <p:handoutMasterIdLst>
    <p:handoutMasterId r:id="rId52"/>
  </p:handoutMasterIdLst>
  <p:sldIdLst>
    <p:sldId id="257" r:id="rId2"/>
    <p:sldId id="259" r:id="rId3"/>
    <p:sldId id="270" r:id="rId4"/>
    <p:sldId id="273" r:id="rId5"/>
    <p:sldId id="274" r:id="rId6"/>
    <p:sldId id="275" r:id="rId7"/>
    <p:sldId id="277" r:id="rId8"/>
    <p:sldId id="279" r:id="rId9"/>
    <p:sldId id="281" r:id="rId10"/>
    <p:sldId id="282" r:id="rId11"/>
    <p:sldId id="260" r:id="rId12"/>
    <p:sldId id="311" r:id="rId13"/>
    <p:sldId id="313" r:id="rId14"/>
    <p:sldId id="261" r:id="rId15"/>
    <p:sldId id="285" r:id="rId16"/>
    <p:sldId id="286" r:id="rId17"/>
    <p:sldId id="287" r:id="rId18"/>
    <p:sldId id="262" r:id="rId19"/>
    <p:sldId id="263" r:id="rId20"/>
    <p:sldId id="289" r:id="rId21"/>
    <p:sldId id="314" r:id="rId22"/>
    <p:sldId id="288" r:id="rId23"/>
    <p:sldId id="264" r:id="rId24"/>
    <p:sldId id="321" r:id="rId25"/>
    <p:sldId id="265" r:id="rId26"/>
    <p:sldId id="291" r:id="rId27"/>
    <p:sldId id="315" r:id="rId28"/>
    <p:sldId id="266" r:id="rId29"/>
    <p:sldId id="292" r:id="rId30"/>
    <p:sldId id="316" r:id="rId31"/>
    <p:sldId id="294" r:id="rId32"/>
    <p:sldId id="295" r:id="rId33"/>
    <p:sldId id="296" r:id="rId34"/>
    <p:sldId id="298" r:id="rId35"/>
    <p:sldId id="312" r:id="rId36"/>
    <p:sldId id="267" r:id="rId37"/>
    <p:sldId id="300" r:id="rId38"/>
    <p:sldId id="268" r:id="rId39"/>
    <p:sldId id="303" r:id="rId40"/>
    <p:sldId id="302" r:id="rId41"/>
    <p:sldId id="305" r:id="rId42"/>
    <p:sldId id="320" r:id="rId43"/>
    <p:sldId id="308" r:id="rId44"/>
    <p:sldId id="299" r:id="rId45"/>
    <p:sldId id="307" r:id="rId46"/>
    <p:sldId id="309" r:id="rId47"/>
    <p:sldId id="317" r:id="rId48"/>
    <p:sldId id="318" r:id="rId49"/>
    <p:sldId id="319" r:id="rId50"/>
  </p:sldIdLst>
  <p:sldSz cx="9144000" cy="6858000" type="screen4x3"/>
  <p:notesSz cx="7077075" cy="9363075"/>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3792">
          <p15:clr>
            <a:srgbClr val="A4A3A4"/>
          </p15:clr>
        </p15:guide>
        <p15:guide id="3" orient="horz" pos="1008">
          <p15:clr>
            <a:srgbClr val="A4A3A4"/>
          </p15:clr>
        </p15:guide>
        <p15:guide id="4" pos="2880">
          <p15:clr>
            <a:srgbClr val="A4A3A4"/>
          </p15:clr>
        </p15:guide>
        <p15:guide id="5" pos="240">
          <p15:clr>
            <a:srgbClr val="A4A3A4"/>
          </p15:clr>
        </p15:guide>
        <p15:guide id="6" pos="5472">
          <p15:clr>
            <a:srgbClr val="A4A3A4"/>
          </p15:clr>
        </p15:guide>
        <p15:guide id="7" pos="480">
          <p15:clr>
            <a:srgbClr val="A4A3A4"/>
          </p15:clr>
        </p15:guide>
        <p15:guide id="8" pos="1872">
          <p15:clr>
            <a:srgbClr val="A4A3A4"/>
          </p15:clr>
        </p15:guide>
      </p15:sldGuideLst>
    </p:ext>
    <p:ext uri="{2D200454-40CA-4A62-9FC3-DE9A4176ACB9}">
      <p15:notesGuideLst xmlns:p15="http://schemas.microsoft.com/office/powerpoint/2012/main">
        <p15:guide id="1" orient="horz" pos="2949">
          <p15:clr>
            <a:srgbClr val="A4A3A4"/>
          </p15:clr>
        </p15:guide>
        <p15:guide id="2" pos="222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DiMaggio" initials="RD" lastIdx="5" clrIdx="0">
    <p:extLst>
      <p:ext uri="{19B8F6BF-5375-455C-9EA6-DF929625EA0E}">
        <p15:presenceInfo xmlns:p15="http://schemas.microsoft.com/office/powerpoint/2012/main" userId="S::rachel.dimaggio@ascendlearning.com::fa08c6a1-9dd1-4f09-91c6-7302fc25c7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1"/>
    <p:restoredTop sz="94737"/>
  </p:normalViewPr>
  <p:slideViewPr>
    <p:cSldViewPr>
      <p:cViewPr>
        <p:scale>
          <a:sx n="100" d="100"/>
          <a:sy n="100" d="100"/>
        </p:scale>
        <p:origin x="1752" y="432"/>
      </p:cViewPr>
      <p:guideLst>
        <p:guide orient="horz" pos="2160"/>
        <p:guide orient="horz" pos="3792"/>
        <p:guide orient="horz" pos="1008"/>
        <p:guide pos="2880"/>
        <p:guide pos="240"/>
        <p:guide pos="5472"/>
        <p:guide pos="480"/>
        <p:guide pos="18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8"/>
    </p:cViewPr>
  </p:sorterViewPr>
  <p:notesViewPr>
    <p:cSldViewPr>
      <p:cViewPr varScale="1">
        <p:scale>
          <a:sx n="109" d="100"/>
          <a:sy n="109" d="100"/>
        </p:scale>
        <p:origin x="-2120" y="-96"/>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D64E5C-D1C3-614C-8A37-57ECA438C2E9}"/>
              </a:ext>
            </a:extLst>
          </p:cNvPr>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dirty="0"/>
          </a:p>
        </p:txBody>
      </p:sp>
      <p:sp>
        <p:nvSpPr>
          <p:cNvPr id="3" name="Date Placeholder 2">
            <a:extLst>
              <a:ext uri="{FF2B5EF4-FFF2-40B4-BE49-F238E27FC236}">
                <a16:creationId xmlns:a16="http://schemas.microsoft.com/office/drawing/2014/main" id="{78787B12-72DB-064E-AD8B-E7A491C51E3F}"/>
              </a:ext>
            </a:extLst>
          </p:cNvPr>
          <p:cNvSpPr>
            <a:spLocks noGrp="1"/>
          </p:cNvSpPr>
          <p:nvPr>
            <p:ph type="dt" sz="quarter" idx="1"/>
          </p:nvPr>
        </p:nvSpPr>
        <p:spPr>
          <a:xfrm>
            <a:off x="4008438" y="0"/>
            <a:ext cx="3067050" cy="468313"/>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096002F-B6E5-684F-9A50-8377F903082B}" type="datetimeFigureOut">
              <a:rPr lang="en-US" altLang="en-US"/>
              <a:pPr>
                <a:defRPr/>
              </a:pPr>
              <a:t>1/8/19</a:t>
            </a:fld>
            <a:endParaRPr lang="en-US" altLang="en-US" dirty="0"/>
          </a:p>
        </p:txBody>
      </p:sp>
      <p:sp>
        <p:nvSpPr>
          <p:cNvPr id="4" name="Footer Placeholder 3">
            <a:extLst>
              <a:ext uri="{FF2B5EF4-FFF2-40B4-BE49-F238E27FC236}">
                <a16:creationId xmlns:a16="http://schemas.microsoft.com/office/drawing/2014/main" id="{7100ADDD-AF9D-E942-9472-8D76F2F14275}"/>
              </a:ext>
            </a:extLst>
          </p:cNvPr>
          <p:cNvSpPr>
            <a:spLocks noGrp="1"/>
          </p:cNvSpPr>
          <p:nvPr>
            <p:ph type="ftr" sz="quarter" idx="2"/>
          </p:nvPr>
        </p:nvSpPr>
        <p:spPr>
          <a:xfrm>
            <a:off x="0" y="8893175"/>
            <a:ext cx="3067050" cy="468313"/>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dirty="0"/>
          </a:p>
        </p:txBody>
      </p:sp>
      <p:sp>
        <p:nvSpPr>
          <p:cNvPr id="5" name="Slide Number Placeholder 4">
            <a:extLst>
              <a:ext uri="{FF2B5EF4-FFF2-40B4-BE49-F238E27FC236}">
                <a16:creationId xmlns:a16="http://schemas.microsoft.com/office/drawing/2014/main" id="{9A2BFDDE-64E2-E04A-AE48-C6839E522EAB}"/>
              </a:ext>
            </a:extLst>
          </p:cNvPr>
          <p:cNvSpPr>
            <a:spLocks noGrp="1"/>
          </p:cNvSpPr>
          <p:nvPr>
            <p:ph type="sldNum" sz="quarter" idx="3"/>
          </p:nvPr>
        </p:nvSpPr>
        <p:spPr>
          <a:xfrm>
            <a:off x="4008438" y="8893175"/>
            <a:ext cx="3067050" cy="468313"/>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F75F4F0-5D27-0F4C-A28E-558D35B94BC6}" type="slidenum">
              <a:rPr lang="en-US" altLang="en-US"/>
              <a:pPr/>
              <a:t>‹#›</a:t>
            </a:fld>
            <a:endParaRPr lang="en-US" altLang="en-US" dirty="0"/>
          </a:p>
        </p:txBody>
      </p:sp>
    </p:spTree>
    <p:extLst>
      <p:ext uri="{BB962C8B-B14F-4D97-AF65-F5344CB8AC3E}">
        <p14:creationId xmlns:p14="http://schemas.microsoft.com/office/powerpoint/2010/main" val="38769117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678E3DE-FA39-5D43-B110-71B84313167C}"/>
              </a:ext>
            </a:extLst>
          </p:cNvPr>
          <p:cNvSpPr>
            <a:spLocks noGrp="1" noChangeArrowheads="1"/>
          </p:cNvSpPr>
          <p:nvPr>
            <p:ph type="hdr" sz="quarter"/>
          </p:nvPr>
        </p:nvSpPr>
        <p:spPr bwMode="auto">
          <a:xfrm>
            <a:off x="0" y="0"/>
            <a:ext cx="3067050" cy="468313"/>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6147" name="Rectangle 3">
            <a:extLst>
              <a:ext uri="{FF2B5EF4-FFF2-40B4-BE49-F238E27FC236}">
                <a16:creationId xmlns:a16="http://schemas.microsoft.com/office/drawing/2014/main" id="{D3D59A05-E353-694E-A7E6-E5D1815AFF2C}"/>
              </a:ext>
            </a:extLst>
          </p:cNvPr>
          <p:cNvSpPr>
            <a:spLocks noGrp="1" noChangeArrowheads="1"/>
          </p:cNvSpPr>
          <p:nvPr>
            <p:ph type="dt" idx="1"/>
          </p:nvPr>
        </p:nvSpPr>
        <p:spPr bwMode="auto">
          <a:xfrm>
            <a:off x="4010025" y="0"/>
            <a:ext cx="3067050" cy="468313"/>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lgn="r">
              <a:defRPr sz="1200">
                <a:latin typeface="Times" pitchFamily="64" charset="0"/>
                <a:ea typeface="+mn-ea"/>
                <a:cs typeface="+mn-cs"/>
              </a:defRPr>
            </a:lvl1pPr>
          </a:lstStyle>
          <a:p>
            <a:pPr>
              <a:defRPr/>
            </a:pPr>
            <a:endParaRPr lang="en-US" dirty="0"/>
          </a:p>
        </p:txBody>
      </p:sp>
      <p:sp>
        <p:nvSpPr>
          <p:cNvPr id="53252" name="Rectangle 4">
            <a:extLst>
              <a:ext uri="{FF2B5EF4-FFF2-40B4-BE49-F238E27FC236}">
                <a16:creationId xmlns:a16="http://schemas.microsoft.com/office/drawing/2014/main" id="{AA88DD19-F2AE-9B46-AA1C-08C17734CB28}"/>
              </a:ext>
            </a:extLst>
          </p:cNvPr>
          <p:cNvSpPr>
            <a:spLocks noGrp="1" noRot="1" noChangeAspect="1" noChangeArrowheads="1" noTextEdit="1"/>
          </p:cNvSpPr>
          <p:nvPr>
            <p:ph type="sldImg" idx="2"/>
          </p:nvPr>
        </p:nvSpPr>
        <p:spPr bwMode="auto">
          <a:xfrm>
            <a:off x="1196975" y="701675"/>
            <a:ext cx="4683125" cy="35115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4F55152-D6D9-F942-9AB2-AD9AE0A77B1A}"/>
              </a:ext>
            </a:extLst>
          </p:cNvPr>
          <p:cNvSpPr>
            <a:spLocks noGrp="1" noChangeArrowheads="1"/>
          </p:cNvSpPr>
          <p:nvPr>
            <p:ph type="body" sz="quarter" idx="3"/>
          </p:nvPr>
        </p:nvSpPr>
        <p:spPr bwMode="auto">
          <a:xfrm>
            <a:off x="942975" y="4448175"/>
            <a:ext cx="5191125" cy="4213225"/>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DA4D8478-08CB-A441-B764-5A1871F371F3}"/>
              </a:ext>
            </a:extLst>
          </p:cNvPr>
          <p:cNvSpPr>
            <a:spLocks noGrp="1" noChangeArrowheads="1"/>
          </p:cNvSpPr>
          <p:nvPr>
            <p:ph type="ftr" sz="quarter" idx="4"/>
          </p:nvPr>
        </p:nvSpPr>
        <p:spPr bwMode="auto">
          <a:xfrm>
            <a:off x="0" y="8894763"/>
            <a:ext cx="3067050" cy="468312"/>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6151" name="Rectangle 7">
            <a:extLst>
              <a:ext uri="{FF2B5EF4-FFF2-40B4-BE49-F238E27FC236}">
                <a16:creationId xmlns:a16="http://schemas.microsoft.com/office/drawing/2014/main" id="{59865C3D-E72C-E14C-88CD-63530C82FF80}"/>
              </a:ext>
            </a:extLst>
          </p:cNvPr>
          <p:cNvSpPr>
            <a:spLocks noGrp="1" noChangeArrowheads="1"/>
          </p:cNvSpPr>
          <p:nvPr>
            <p:ph type="sldNum" sz="quarter" idx="5"/>
          </p:nvPr>
        </p:nvSpPr>
        <p:spPr bwMode="auto">
          <a:xfrm>
            <a:off x="4010025" y="8894763"/>
            <a:ext cx="3067050" cy="468312"/>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lgn="r">
              <a:defRPr sz="1200">
                <a:latin typeface="Times" pitchFamily="2" charset="0"/>
              </a:defRPr>
            </a:lvl1pPr>
          </a:lstStyle>
          <a:p>
            <a:fld id="{EF08A20E-7CB6-FD43-9F5E-DADE02C594E0}" type="slidenum">
              <a:rPr lang="en-US" altLang="en-US"/>
              <a:pPr/>
              <a:t>‹#›</a:t>
            </a:fld>
            <a:endParaRPr lang="en-US" altLang="en-US" dirty="0"/>
          </a:p>
        </p:txBody>
      </p:sp>
    </p:spTree>
    <p:extLst>
      <p:ext uri="{BB962C8B-B14F-4D97-AF65-F5344CB8AC3E}">
        <p14:creationId xmlns:p14="http://schemas.microsoft.com/office/powerpoint/2010/main" val="25987575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BAA4E313-93F0-F145-AE87-D474D6989374}"/>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EC5D0C81-3544-424D-97DB-96AFDA043ABB}"/>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4276" name="Slide Number Placeholder 3">
            <a:extLst>
              <a:ext uri="{FF2B5EF4-FFF2-40B4-BE49-F238E27FC236}">
                <a16:creationId xmlns:a16="http://schemas.microsoft.com/office/drawing/2014/main" id="{92A490E5-8D53-9F4F-8605-162F46929F73}"/>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1575E81-3A0B-B94D-9A6D-1BEB934B3AFB}" type="slidenum">
              <a:rPr lang="en-US" altLang="en-US" sz="1200">
                <a:latin typeface="Times" pitchFamily="2" charset="0"/>
              </a:rPr>
              <a:pPr/>
              <a:t>1</a:t>
            </a:fld>
            <a:endParaRPr lang="en-US" altLang="en-US" sz="1200" dirty="0">
              <a:latin typeface="Times" pitchFamily="2" charset="0"/>
            </a:endParaRPr>
          </a:p>
        </p:txBody>
      </p:sp>
    </p:spTree>
    <p:extLst>
      <p:ext uri="{BB962C8B-B14F-4D97-AF65-F5344CB8AC3E}">
        <p14:creationId xmlns:p14="http://schemas.microsoft.com/office/powerpoint/2010/main" val="2126360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B190F841-A4B9-5F44-AB3F-BB4F007669A3}"/>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DB8F8FA4-7E96-BB45-B8DA-E99A74BF7624}"/>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3492" name="Slide Number Placeholder 3">
            <a:extLst>
              <a:ext uri="{FF2B5EF4-FFF2-40B4-BE49-F238E27FC236}">
                <a16:creationId xmlns:a16="http://schemas.microsoft.com/office/drawing/2014/main" id="{F739B58C-77DB-DF44-B335-716E3F92E4A5}"/>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4D11B5-9DC3-864A-B206-17E19C6E7735}" type="slidenum">
              <a:rPr lang="en-US" altLang="en-US" sz="1200">
                <a:latin typeface="Times" pitchFamily="2" charset="0"/>
              </a:rPr>
              <a:pPr/>
              <a:t>10</a:t>
            </a:fld>
            <a:endParaRPr lang="en-US" altLang="en-US" sz="1200" dirty="0">
              <a:latin typeface="Times" pitchFamily="2" charset="0"/>
            </a:endParaRPr>
          </a:p>
        </p:txBody>
      </p:sp>
    </p:spTree>
    <p:extLst>
      <p:ext uri="{BB962C8B-B14F-4D97-AF65-F5344CB8AC3E}">
        <p14:creationId xmlns:p14="http://schemas.microsoft.com/office/powerpoint/2010/main" val="2514524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C072374A-2F54-A144-93DB-74170FB8110F}"/>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FA1D9577-2D6F-534E-B766-9C308F28767B}"/>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4516" name="Slide Number Placeholder 3">
            <a:extLst>
              <a:ext uri="{FF2B5EF4-FFF2-40B4-BE49-F238E27FC236}">
                <a16:creationId xmlns:a16="http://schemas.microsoft.com/office/drawing/2014/main" id="{79C7C5AB-4C7F-6444-A671-C316AEC03F3F}"/>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FA78A7F-0FC4-FB4F-84E8-8B94A3D6173A}" type="slidenum">
              <a:rPr lang="en-US" altLang="en-US" sz="1200">
                <a:latin typeface="Times" pitchFamily="2" charset="0"/>
              </a:rPr>
              <a:pPr/>
              <a:t>11</a:t>
            </a:fld>
            <a:endParaRPr lang="en-US" altLang="en-US" sz="1200" dirty="0">
              <a:latin typeface="Times" pitchFamily="2" charset="0"/>
            </a:endParaRPr>
          </a:p>
        </p:txBody>
      </p:sp>
    </p:spTree>
    <p:extLst>
      <p:ext uri="{BB962C8B-B14F-4D97-AF65-F5344CB8AC3E}">
        <p14:creationId xmlns:p14="http://schemas.microsoft.com/office/powerpoint/2010/main" val="1488212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33FAE619-37C7-874D-B95F-265ACFF21C45}"/>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F3D20499-2678-434D-B1E5-E464B90B94D1}"/>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5540" name="Slide Number Placeholder 3">
            <a:extLst>
              <a:ext uri="{FF2B5EF4-FFF2-40B4-BE49-F238E27FC236}">
                <a16:creationId xmlns:a16="http://schemas.microsoft.com/office/drawing/2014/main" id="{D95797F5-041B-5C44-BCB5-5DB1123EE05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FE3E787-EEEC-6744-9AB8-8DBE03AFFAB9}" type="slidenum">
              <a:rPr lang="en-US" altLang="en-US" sz="1200">
                <a:latin typeface="Times" pitchFamily="2" charset="0"/>
              </a:rPr>
              <a:pPr/>
              <a:t>12</a:t>
            </a:fld>
            <a:endParaRPr lang="en-US" altLang="en-US" sz="1200" dirty="0">
              <a:latin typeface="Times" pitchFamily="2" charset="0"/>
            </a:endParaRPr>
          </a:p>
        </p:txBody>
      </p:sp>
    </p:spTree>
    <p:extLst>
      <p:ext uri="{BB962C8B-B14F-4D97-AF65-F5344CB8AC3E}">
        <p14:creationId xmlns:p14="http://schemas.microsoft.com/office/powerpoint/2010/main" val="1939902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ADF2DC26-300B-8540-B8F3-482E6D28E6DF}"/>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F427F1E3-079A-6149-9F26-8809B706B1C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6564" name="Slide Number Placeholder 3">
            <a:extLst>
              <a:ext uri="{FF2B5EF4-FFF2-40B4-BE49-F238E27FC236}">
                <a16:creationId xmlns:a16="http://schemas.microsoft.com/office/drawing/2014/main" id="{376EA401-3B5F-F94B-940C-CFA20F06E36B}"/>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E49005-9439-2E44-A559-8C8AB6B6BBD5}" type="slidenum">
              <a:rPr lang="en-US" altLang="en-US" sz="1200">
                <a:latin typeface="Times" pitchFamily="2" charset="0"/>
              </a:rPr>
              <a:pPr/>
              <a:t>13</a:t>
            </a:fld>
            <a:endParaRPr lang="en-US" altLang="en-US" sz="1200" dirty="0">
              <a:latin typeface="Times" pitchFamily="2" charset="0"/>
            </a:endParaRPr>
          </a:p>
        </p:txBody>
      </p:sp>
    </p:spTree>
    <p:extLst>
      <p:ext uri="{BB962C8B-B14F-4D97-AF65-F5344CB8AC3E}">
        <p14:creationId xmlns:p14="http://schemas.microsoft.com/office/powerpoint/2010/main" val="2431207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E0330E90-BCBC-9D4C-8D60-048798E5444B}"/>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A1833892-4EAB-BF4F-82AF-B7B15CBF80D9}"/>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7588" name="Slide Number Placeholder 3">
            <a:extLst>
              <a:ext uri="{FF2B5EF4-FFF2-40B4-BE49-F238E27FC236}">
                <a16:creationId xmlns:a16="http://schemas.microsoft.com/office/drawing/2014/main" id="{B60FD4EA-96EE-9D47-BC6A-C2190E68950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3A9E9A-632E-FE47-880E-0F49D4471C7B}" type="slidenum">
              <a:rPr lang="en-US" altLang="en-US" sz="1200">
                <a:latin typeface="Times" pitchFamily="2" charset="0"/>
              </a:rPr>
              <a:pPr/>
              <a:t>14</a:t>
            </a:fld>
            <a:endParaRPr lang="en-US" altLang="en-US" sz="1200" dirty="0">
              <a:latin typeface="Times" pitchFamily="2" charset="0"/>
            </a:endParaRPr>
          </a:p>
        </p:txBody>
      </p:sp>
    </p:spTree>
    <p:extLst>
      <p:ext uri="{BB962C8B-B14F-4D97-AF65-F5344CB8AC3E}">
        <p14:creationId xmlns:p14="http://schemas.microsoft.com/office/powerpoint/2010/main" val="3664162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4363D44B-F1F1-A54A-B0B7-EC70F3362EF5}"/>
              </a:ext>
            </a:extLst>
          </p:cNvPr>
          <p:cNvSpPr>
            <a:spLocks noGrp="1" noRot="1" noChangeAspect="1" noTextEdit="1"/>
          </p:cNvSpPr>
          <p:nvPr>
            <p:ph type="sldImg"/>
          </p:nvPr>
        </p:nvSpPr>
        <p:spPr>
          <a:ln/>
        </p:spPr>
      </p:sp>
      <p:sp>
        <p:nvSpPr>
          <p:cNvPr id="68611" name="Notes Placeholder 2">
            <a:extLst>
              <a:ext uri="{FF2B5EF4-FFF2-40B4-BE49-F238E27FC236}">
                <a16:creationId xmlns:a16="http://schemas.microsoft.com/office/drawing/2014/main" id="{E2CD81CD-3D33-A84C-872C-45C80CA065B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8612" name="Slide Number Placeholder 3">
            <a:extLst>
              <a:ext uri="{FF2B5EF4-FFF2-40B4-BE49-F238E27FC236}">
                <a16:creationId xmlns:a16="http://schemas.microsoft.com/office/drawing/2014/main" id="{C74863C2-0FE1-8F4E-B42A-52DF4CD10085}"/>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1E6D7C-60D8-0640-89CC-B9A9B61519E8}" type="slidenum">
              <a:rPr lang="en-US" altLang="en-US" sz="1200">
                <a:latin typeface="Times" pitchFamily="2" charset="0"/>
              </a:rPr>
              <a:pPr/>
              <a:t>15</a:t>
            </a:fld>
            <a:endParaRPr lang="en-US" altLang="en-US" sz="1200" dirty="0">
              <a:latin typeface="Times" pitchFamily="2" charset="0"/>
            </a:endParaRPr>
          </a:p>
        </p:txBody>
      </p:sp>
    </p:spTree>
    <p:extLst>
      <p:ext uri="{BB962C8B-B14F-4D97-AF65-F5344CB8AC3E}">
        <p14:creationId xmlns:p14="http://schemas.microsoft.com/office/powerpoint/2010/main" val="2549690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ADF53935-84FC-2E41-BCCE-893E2D9E2958}"/>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1A11E283-AFD1-594D-9EC9-6C302B856C4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9636" name="Slide Number Placeholder 3">
            <a:extLst>
              <a:ext uri="{FF2B5EF4-FFF2-40B4-BE49-F238E27FC236}">
                <a16:creationId xmlns:a16="http://schemas.microsoft.com/office/drawing/2014/main" id="{65CB38B7-F34B-B146-AE57-DD897C33AFB8}"/>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BC05A88-7BF0-C442-A7A0-384E8E347F80}" type="slidenum">
              <a:rPr lang="en-US" altLang="en-US" sz="1200">
                <a:latin typeface="Times" pitchFamily="2" charset="0"/>
              </a:rPr>
              <a:pPr/>
              <a:t>16</a:t>
            </a:fld>
            <a:endParaRPr lang="en-US" altLang="en-US" sz="1200" dirty="0">
              <a:latin typeface="Times" pitchFamily="2" charset="0"/>
            </a:endParaRPr>
          </a:p>
        </p:txBody>
      </p:sp>
    </p:spTree>
    <p:extLst>
      <p:ext uri="{BB962C8B-B14F-4D97-AF65-F5344CB8AC3E}">
        <p14:creationId xmlns:p14="http://schemas.microsoft.com/office/powerpoint/2010/main" val="3930396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B72B7EC9-5983-A541-BF31-F23D03601719}"/>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F8C27A28-9CE6-3E48-95F2-2A48D7303D00}"/>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0660" name="Slide Number Placeholder 3">
            <a:extLst>
              <a:ext uri="{FF2B5EF4-FFF2-40B4-BE49-F238E27FC236}">
                <a16:creationId xmlns:a16="http://schemas.microsoft.com/office/drawing/2014/main" id="{1285A5B3-5FB8-2E40-B3B9-0B945858497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C89F45-A8B0-E340-B499-9508C9543E15}" type="slidenum">
              <a:rPr lang="en-US" altLang="en-US" sz="1200">
                <a:latin typeface="Times" pitchFamily="2" charset="0"/>
              </a:rPr>
              <a:pPr/>
              <a:t>17</a:t>
            </a:fld>
            <a:endParaRPr lang="en-US" altLang="en-US" sz="1200" dirty="0">
              <a:latin typeface="Times" pitchFamily="2" charset="0"/>
            </a:endParaRPr>
          </a:p>
        </p:txBody>
      </p:sp>
    </p:spTree>
    <p:extLst>
      <p:ext uri="{BB962C8B-B14F-4D97-AF65-F5344CB8AC3E}">
        <p14:creationId xmlns:p14="http://schemas.microsoft.com/office/powerpoint/2010/main" val="3397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B73155CC-B5CE-844A-8306-86EC25C51F87}"/>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FB14E3F1-3E28-4E48-A279-055D6E97C8B4}"/>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1684" name="Slide Number Placeholder 3">
            <a:extLst>
              <a:ext uri="{FF2B5EF4-FFF2-40B4-BE49-F238E27FC236}">
                <a16:creationId xmlns:a16="http://schemas.microsoft.com/office/drawing/2014/main" id="{5D6506AD-3C33-334F-816B-A383A18C2310}"/>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6A60DE-663F-C042-9387-E840C1507645}" type="slidenum">
              <a:rPr lang="en-US" altLang="en-US" sz="1200">
                <a:latin typeface="Times" pitchFamily="2" charset="0"/>
              </a:rPr>
              <a:pPr/>
              <a:t>18</a:t>
            </a:fld>
            <a:endParaRPr lang="en-US" altLang="en-US" sz="1200" dirty="0">
              <a:latin typeface="Times" pitchFamily="2" charset="0"/>
            </a:endParaRPr>
          </a:p>
        </p:txBody>
      </p:sp>
    </p:spTree>
    <p:extLst>
      <p:ext uri="{BB962C8B-B14F-4D97-AF65-F5344CB8AC3E}">
        <p14:creationId xmlns:p14="http://schemas.microsoft.com/office/powerpoint/2010/main" val="51929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067EC185-0775-4348-A40D-32967E5DEC33}"/>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974F3B15-994E-EF4B-84BF-A4D75F88D2E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2708" name="Slide Number Placeholder 3">
            <a:extLst>
              <a:ext uri="{FF2B5EF4-FFF2-40B4-BE49-F238E27FC236}">
                <a16:creationId xmlns:a16="http://schemas.microsoft.com/office/drawing/2014/main" id="{AE398FEA-F28D-814E-97A7-34EB1CC0F190}"/>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473A9B-326D-BF4F-8490-FF0D4A0AC52D}" type="slidenum">
              <a:rPr lang="en-US" altLang="en-US" sz="1200">
                <a:latin typeface="Times" pitchFamily="2" charset="0"/>
              </a:rPr>
              <a:pPr/>
              <a:t>19</a:t>
            </a:fld>
            <a:endParaRPr lang="en-US" altLang="en-US" sz="1200" dirty="0">
              <a:latin typeface="Times" pitchFamily="2" charset="0"/>
            </a:endParaRPr>
          </a:p>
        </p:txBody>
      </p:sp>
    </p:spTree>
    <p:extLst>
      <p:ext uri="{BB962C8B-B14F-4D97-AF65-F5344CB8AC3E}">
        <p14:creationId xmlns:p14="http://schemas.microsoft.com/office/powerpoint/2010/main" val="215887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C1ABD0BC-D003-7A49-8BFD-39D24528B401}"/>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5A2864FE-FD61-2642-9B58-C3BEC36DED09}"/>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5300" name="Slide Number Placeholder 3">
            <a:extLst>
              <a:ext uri="{FF2B5EF4-FFF2-40B4-BE49-F238E27FC236}">
                <a16:creationId xmlns:a16="http://schemas.microsoft.com/office/drawing/2014/main" id="{F7579574-582C-C847-B630-75BB6DA12974}"/>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ED45219-16B3-8C43-B67F-C0483ADB0F23}" type="slidenum">
              <a:rPr lang="en-US" altLang="en-US" sz="1200">
                <a:latin typeface="Times" pitchFamily="2" charset="0"/>
              </a:rPr>
              <a:pPr/>
              <a:t>2</a:t>
            </a:fld>
            <a:endParaRPr lang="en-US" altLang="en-US" sz="1200" dirty="0">
              <a:latin typeface="Times" pitchFamily="2" charset="0"/>
            </a:endParaRPr>
          </a:p>
        </p:txBody>
      </p:sp>
    </p:spTree>
    <p:extLst>
      <p:ext uri="{BB962C8B-B14F-4D97-AF65-F5344CB8AC3E}">
        <p14:creationId xmlns:p14="http://schemas.microsoft.com/office/powerpoint/2010/main" val="617114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EDD00745-3C56-E44B-9E24-4E7982212F1C}"/>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FD57F471-C6E5-1040-ACFD-6C226DE6C33A}"/>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3732" name="Slide Number Placeholder 3">
            <a:extLst>
              <a:ext uri="{FF2B5EF4-FFF2-40B4-BE49-F238E27FC236}">
                <a16:creationId xmlns:a16="http://schemas.microsoft.com/office/drawing/2014/main" id="{C65D42A8-6EC6-2846-BEF9-B43BE41F5A0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C62F7BA-2297-7C42-ADAE-7A0FD8D92402}" type="slidenum">
              <a:rPr lang="en-US" altLang="en-US" sz="1200">
                <a:latin typeface="Times" pitchFamily="2" charset="0"/>
              </a:rPr>
              <a:pPr/>
              <a:t>20</a:t>
            </a:fld>
            <a:endParaRPr lang="en-US" altLang="en-US" sz="1200" dirty="0">
              <a:latin typeface="Times" pitchFamily="2" charset="0"/>
            </a:endParaRPr>
          </a:p>
        </p:txBody>
      </p:sp>
    </p:spTree>
    <p:extLst>
      <p:ext uri="{BB962C8B-B14F-4D97-AF65-F5344CB8AC3E}">
        <p14:creationId xmlns:p14="http://schemas.microsoft.com/office/powerpoint/2010/main" val="2000567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CF431145-7312-5744-9941-E1830B52B73D}"/>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79B98CBD-C669-5C4D-A8CE-F9159A27AD21}"/>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4756" name="Slide Number Placeholder 3">
            <a:extLst>
              <a:ext uri="{FF2B5EF4-FFF2-40B4-BE49-F238E27FC236}">
                <a16:creationId xmlns:a16="http://schemas.microsoft.com/office/drawing/2014/main" id="{99427C9F-BB8D-834F-8A22-21880A99512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7D25EE3-79AF-F94C-9E93-906DCA9FEDBE}" type="slidenum">
              <a:rPr lang="en-US" altLang="en-US" sz="1200">
                <a:latin typeface="Times" pitchFamily="2" charset="0"/>
              </a:rPr>
              <a:pPr/>
              <a:t>21</a:t>
            </a:fld>
            <a:endParaRPr lang="en-US" altLang="en-US" sz="1200" dirty="0">
              <a:latin typeface="Times" pitchFamily="2" charset="0"/>
            </a:endParaRPr>
          </a:p>
        </p:txBody>
      </p:sp>
    </p:spTree>
    <p:extLst>
      <p:ext uri="{BB962C8B-B14F-4D97-AF65-F5344CB8AC3E}">
        <p14:creationId xmlns:p14="http://schemas.microsoft.com/office/powerpoint/2010/main" val="877405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88889210-B19C-3C4A-89FA-C23454ED8C0E}"/>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621B6704-8457-9444-B416-D8FB23101C5C}"/>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5780" name="Slide Number Placeholder 3">
            <a:extLst>
              <a:ext uri="{FF2B5EF4-FFF2-40B4-BE49-F238E27FC236}">
                <a16:creationId xmlns:a16="http://schemas.microsoft.com/office/drawing/2014/main" id="{A6790F27-59C6-454F-870E-285272F1384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2993DF5-B1E8-A842-88C2-46C05BE9C34A}" type="slidenum">
              <a:rPr lang="en-US" altLang="en-US" sz="1200">
                <a:latin typeface="Times" pitchFamily="2" charset="0"/>
              </a:rPr>
              <a:pPr/>
              <a:t>22</a:t>
            </a:fld>
            <a:endParaRPr lang="en-US" altLang="en-US" sz="1200" dirty="0">
              <a:latin typeface="Times" pitchFamily="2" charset="0"/>
            </a:endParaRPr>
          </a:p>
        </p:txBody>
      </p:sp>
    </p:spTree>
    <p:extLst>
      <p:ext uri="{BB962C8B-B14F-4D97-AF65-F5344CB8AC3E}">
        <p14:creationId xmlns:p14="http://schemas.microsoft.com/office/powerpoint/2010/main" val="2341572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B85CFF52-159D-224A-AB07-9BC4C407DB86}"/>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BB8E7162-DEBF-C044-9722-91964F54F326}"/>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6804" name="Slide Number Placeholder 3">
            <a:extLst>
              <a:ext uri="{FF2B5EF4-FFF2-40B4-BE49-F238E27FC236}">
                <a16:creationId xmlns:a16="http://schemas.microsoft.com/office/drawing/2014/main" id="{0A46D335-EF66-4F47-9BA0-920491FB18E4}"/>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F37E7D-3B5E-3646-9E28-98A50F96E96A}" type="slidenum">
              <a:rPr lang="en-US" altLang="en-US" sz="1200">
                <a:latin typeface="Times" pitchFamily="2" charset="0"/>
              </a:rPr>
              <a:pPr/>
              <a:t>23</a:t>
            </a:fld>
            <a:endParaRPr lang="en-US" altLang="en-US" sz="1200" dirty="0">
              <a:latin typeface="Times" pitchFamily="2" charset="0"/>
            </a:endParaRPr>
          </a:p>
        </p:txBody>
      </p:sp>
    </p:spTree>
    <p:extLst>
      <p:ext uri="{BB962C8B-B14F-4D97-AF65-F5344CB8AC3E}">
        <p14:creationId xmlns:p14="http://schemas.microsoft.com/office/powerpoint/2010/main" val="1437494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DF806464-566C-EB4D-BFAA-6E4B3A223E5E}"/>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9E3A73F7-E706-664B-8F09-65EC0C00A85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7828" name="Slide Number Placeholder 3">
            <a:extLst>
              <a:ext uri="{FF2B5EF4-FFF2-40B4-BE49-F238E27FC236}">
                <a16:creationId xmlns:a16="http://schemas.microsoft.com/office/drawing/2014/main" id="{9BA16399-CCE7-924D-9DD5-7D62372CDE20}"/>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232E7A-25C8-484F-BF1E-2A0E40949948}" type="slidenum">
              <a:rPr lang="en-US" altLang="en-US" sz="1200">
                <a:latin typeface="Times" pitchFamily="2" charset="0"/>
              </a:rPr>
              <a:pPr/>
              <a:t>25</a:t>
            </a:fld>
            <a:endParaRPr lang="en-US" altLang="en-US" sz="1200" dirty="0">
              <a:latin typeface="Times" pitchFamily="2" charset="0"/>
            </a:endParaRPr>
          </a:p>
        </p:txBody>
      </p:sp>
    </p:spTree>
    <p:extLst>
      <p:ext uri="{BB962C8B-B14F-4D97-AF65-F5344CB8AC3E}">
        <p14:creationId xmlns:p14="http://schemas.microsoft.com/office/powerpoint/2010/main" val="1396007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791CAEE7-27A0-BE4F-9EEA-BE450F29AF21}"/>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47ADCC7A-1F89-904F-BA5D-91A69517EA49}"/>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8852" name="Slide Number Placeholder 3">
            <a:extLst>
              <a:ext uri="{FF2B5EF4-FFF2-40B4-BE49-F238E27FC236}">
                <a16:creationId xmlns:a16="http://schemas.microsoft.com/office/drawing/2014/main" id="{55069B5A-734B-8E46-AC84-F9D8219BE273}"/>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64B518B-3925-5149-83B6-30044EC25956}" type="slidenum">
              <a:rPr lang="en-US" altLang="en-US" sz="1200">
                <a:latin typeface="Times" pitchFamily="2" charset="0"/>
              </a:rPr>
              <a:pPr/>
              <a:t>26</a:t>
            </a:fld>
            <a:endParaRPr lang="en-US" altLang="en-US" sz="1200" dirty="0">
              <a:latin typeface="Times" pitchFamily="2" charset="0"/>
            </a:endParaRPr>
          </a:p>
        </p:txBody>
      </p:sp>
    </p:spTree>
    <p:extLst>
      <p:ext uri="{BB962C8B-B14F-4D97-AF65-F5344CB8AC3E}">
        <p14:creationId xmlns:p14="http://schemas.microsoft.com/office/powerpoint/2010/main" val="4273329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48DA4AD7-59EA-C143-88E2-B8E988890F25}"/>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4FF7C26D-AB25-0C45-A13F-8366C982D39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9876" name="Slide Number Placeholder 3">
            <a:extLst>
              <a:ext uri="{FF2B5EF4-FFF2-40B4-BE49-F238E27FC236}">
                <a16:creationId xmlns:a16="http://schemas.microsoft.com/office/drawing/2014/main" id="{ABC9D5E4-6C25-E548-8F24-C8AC12341344}"/>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F5A32BA-AF47-9E4A-8CB9-69FAA8AA173B}" type="slidenum">
              <a:rPr lang="en-US" altLang="en-US" sz="1200">
                <a:latin typeface="Times" pitchFamily="2" charset="0"/>
              </a:rPr>
              <a:pPr/>
              <a:t>27</a:t>
            </a:fld>
            <a:endParaRPr lang="en-US" altLang="en-US" sz="1200" dirty="0">
              <a:latin typeface="Times" pitchFamily="2" charset="0"/>
            </a:endParaRPr>
          </a:p>
        </p:txBody>
      </p:sp>
    </p:spTree>
    <p:extLst>
      <p:ext uri="{BB962C8B-B14F-4D97-AF65-F5344CB8AC3E}">
        <p14:creationId xmlns:p14="http://schemas.microsoft.com/office/powerpoint/2010/main" val="3866002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EF6A3BBD-D265-3948-856A-440B08C352D9}"/>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64E47E50-971E-5444-A27B-D00D23BED226}"/>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0900" name="Slide Number Placeholder 3">
            <a:extLst>
              <a:ext uri="{FF2B5EF4-FFF2-40B4-BE49-F238E27FC236}">
                <a16:creationId xmlns:a16="http://schemas.microsoft.com/office/drawing/2014/main" id="{27F4C8EE-4D53-0046-AA24-074F29A4F96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B01DF86-C76F-C04B-8759-4548BDD4C4BB}" type="slidenum">
              <a:rPr lang="en-US" altLang="en-US" sz="1200">
                <a:latin typeface="Times" pitchFamily="2" charset="0"/>
              </a:rPr>
              <a:pPr/>
              <a:t>28</a:t>
            </a:fld>
            <a:endParaRPr lang="en-US" altLang="en-US" sz="1200" dirty="0">
              <a:latin typeface="Times" pitchFamily="2" charset="0"/>
            </a:endParaRPr>
          </a:p>
        </p:txBody>
      </p:sp>
    </p:spTree>
    <p:extLst>
      <p:ext uri="{BB962C8B-B14F-4D97-AF65-F5344CB8AC3E}">
        <p14:creationId xmlns:p14="http://schemas.microsoft.com/office/powerpoint/2010/main" val="1480398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64AF9024-7F49-AE42-B19B-456AC91A7665}"/>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576D23C2-6915-9546-94B4-7393DCA09DE8}"/>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1924" name="Slide Number Placeholder 3">
            <a:extLst>
              <a:ext uri="{FF2B5EF4-FFF2-40B4-BE49-F238E27FC236}">
                <a16:creationId xmlns:a16="http://schemas.microsoft.com/office/drawing/2014/main" id="{18BDF950-9B22-8A4C-AFE0-684AA7948290}"/>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3FFE88-21AF-5B4E-8A0B-CC3001E2E064}" type="slidenum">
              <a:rPr lang="en-US" altLang="en-US" sz="1200">
                <a:latin typeface="Times" pitchFamily="2" charset="0"/>
              </a:rPr>
              <a:pPr/>
              <a:t>29</a:t>
            </a:fld>
            <a:endParaRPr lang="en-US" altLang="en-US" sz="1200" dirty="0">
              <a:latin typeface="Times" pitchFamily="2" charset="0"/>
            </a:endParaRPr>
          </a:p>
        </p:txBody>
      </p:sp>
    </p:spTree>
    <p:extLst>
      <p:ext uri="{BB962C8B-B14F-4D97-AF65-F5344CB8AC3E}">
        <p14:creationId xmlns:p14="http://schemas.microsoft.com/office/powerpoint/2010/main" val="2471025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622EE714-0FCD-A744-9995-97700B3A56AE}"/>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66710840-0CF5-4442-B7D3-AF0AA882E6CB}"/>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2948" name="Slide Number Placeholder 3">
            <a:extLst>
              <a:ext uri="{FF2B5EF4-FFF2-40B4-BE49-F238E27FC236}">
                <a16:creationId xmlns:a16="http://schemas.microsoft.com/office/drawing/2014/main" id="{DF7A691B-3457-9947-9048-31AD08C2B381}"/>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A93468E-8625-B046-81F4-1EEFA9E5D744}" type="slidenum">
              <a:rPr lang="en-US" altLang="en-US" sz="1200">
                <a:latin typeface="Times" pitchFamily="2" charset="0"/>
              </a:rPr>
              <a:pPr/>
              <a:t>30</a:t>
            </a:fld>
            <a:endParaRPr lang="en-US" altLang="en-US" sz="1200" dirty="0">
              <a:latin typeface="Times" pitchFamily="2" charset="0"/>
            </a:endParaRPr>
          </a:p>
        </p:txBody>
      </p:sp>
    </p:spTree>
    <p:extLst>
      <p:ext uri="{BB962C8B-B14F-4D97-AF65-F5344CB8AC3E}">
        <p14:creationId xmlns:p14="http://schemas.microsoft.com/office/powerpoint/2010/main" val="118784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15A05256-FEA3-574A-B114-6E28E412F158}"/>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E998FE10-6991-DE44-8590-C7B796DB0FC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6324" name="Slide Number Placeholder 3">
            <a:extLst>
              <a:ext uri="{FF2B5EF4-FFF2-40B4-BE49-F238E27FC236}">
                <a16:creationId xmlns:a16="http://schemas.microsoft.com/office/drawing/2014/main" id="{6CA3C3BE-E334-5D4D-938A-19E17E6DAF3A}"/>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07F71D9-BAE3-9C4F-93B8-CC2F190F2848}" type="slidenum">
              <a:rPr lang="en-US" altLang="en-US" sz="1200">
                <a:latin typeface="Times" pitchFamily="2" charset="0"/>
              </a:rPr>
              <a:pPr/>
              <a:t>3</a:t>
            </a:fld>
            <a:endParaRPr lang="en-US" altLang="en-US" sz="1200" dirty="0">
              <a:latin typeface="Times" pitchFamily="2" charset="0"/>
            </a:endParaRPr>
          </a:p>
        </p:txBody>
      </p:sp>
    </p:spTree>
    <p:extLst>
      <p:ext uri="{BB962C8B-B14F-4D97-AF65-F5344CB8AC3E}">
        <p14:creationId xmlns:p14="http://schemas.microsoft.com/office/powerpoint/2010/main" val="244979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C47851A2-7473-CF4C-B7DC-F708A302D7C9}"/>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3C2A2C54-0C6F-D74F-9A62-49D55FCC3E3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3972" name="Slide Number Placeholder 3">
            <a:extLst>
              <a:ext uri="{FF2B5EF4-FFF2-40B4-BE49-F238E27FC236}">
                <a16:creationId xmlns:a16="http://schemas.microsoft.com/office/drawing/2014/main" id="{6ACF59EE-8DD5-3044-BBFF-2EA6A2EB1EDC}"/>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3E291-99B4-014D-B975-4D066F725F44}" type="slidenum">
              <a:rPr lang="en-US" altLang="en-US" sz="1200">
                <a:latin typeface="Times" pitchFamily="2" charset="0"/>
              </a:rPr>
              <a:pPr/>
              <a:t>31</a:t>
            </a:fld>
            <a:endParaRPr lang="en-US" altLang="en-US" sz="1200" dirty="0">
              <a:latin typeface="Times" pitchFamily="2" charset="0"/>
            </a:endParaRPr>
          </a:p>
        </p:txBody>
      </p:sp>
    </p:spTree>
    <p:extLst>
      <p:ext uri="{BB962C8B-B14F-4D97-AF65-F5344CB8AC3E}">
        <p14:creationId xmlns:p14="http://schemas.microsoft.com/office/powerpoint/2010/main" val="4055639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674BAC87-1CC8-9E4E-92FA-B3CB7A9A9398}"/>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9DB3966D-0A53-0C42-B2F0-41270BEBDFB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4996" name="Slide Number Placeholder 3">
            <a:extLst>
              <a:ext uri="{FF2B5EF4-FFF2-40B4-BE49-F238E27FC236}">
                <a16:creationId xmlns:a16="http://schemas.microsoft.com/office/drawing/2014/main" id="{DCFCB139-42D7-1B49-B3DE-E57A4897B22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C19BCF9-4606-2A4A-8316-89493F54FF4E}" type="slidenum">
              <a:rPr lang="en-US" altLang="en-US" sz="1200">
                <a:latin typeface="Times" pitchFamily="2" charset="0"/>
              </a:rPr>
              <a:pPr/>
              <a:t>32</a:t>
            </a:fld>
            <a:endParaRPr lang="en-US" altLang="en-US" sz="1200" dirty="0">
              <a:latin typeface="Times" pitchFamily="2" charset="0"/>
            </a:endParaRPr>
          </a:p>
        </p:txBody>
      </p:sp>
    </p:spTree>
    <p:extLst>
      <p:ext uri="{BB962C8B-B14F-4D97-AF65-F5344CB8AC3E}">
        <p14:creationId xmlns:p14="http://schemas.microsoft.com/office/powerpoint/2010/main" val="981429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CE7DD69C-06DA-A543-B229-77394FE03799}"/>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6D2B4A4F-3ED9-5C49-A48C-F81AD3D53B50}"/>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6020" name="Slide Number Placeholder 3">
            <a:extLst>
              <a:ext uri="{FF2B5EF4-FFF2-40B4-BE49-F238E27FC236}">
                <a16:creationId xmlns:a16="http://schemas.microsoft.com/office/drawing/2014/main" id="{D48DE835-EDE7-E140-899F-ABAE31E87B56}"/>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B8EB296-2007-4542-B431-1F0B4BE3E6DD}" type="slidenum">
              <a:rPr lang="en-US" altLang="en-US" sz="1200">
                <a:latin typeface="Times" pitchFamily="2" charset="0"/>
              </a:rPr>
              <a:pPr/>
              <a:t>33</a:t>
            </a:fld>
            <a:endParaRPr lang="en-US" altLang="en-US" sz="1200" dirty="0">
              <a:latin typeface="Times" pitchFamily="2" charset="0"/>
            </a:endParaRPr>
          </a:p>
        </p:txBody>
      </p:sp>
    </p:spTree>
    <p:extLst>
      <p:ext uri="{BB962C8B-B14F-4D97-AF65-F5344CB8AC3E}">
        <p14:creationId xmlns:p14="http://schemas.microsoft.com/office/powerpoint/2010/main" val="3142014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3A450FBB-C943-5D4D-9D28-D141D9ECFDB2}"/>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7D663EA7-02B6-104B-804E-E1A0153B8C0D}"/>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7044" name="Slide Number Placeholder 3">
            <a:extLst>
              <a:ext uri="{FF2B5EF4-FFF2-40B4-BE49-F238E27FC236}">
                <a16:creationId xmlns:a16="http://schemas.microsoft.com/office/drawing/2014/main" id="{BFBCAA68-832E-8D42-A483-607795FC44E8}"/>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F7F81AA-0425-0748-909E-43BA73095BE5}" type="slidenum">
              <a:rPr lang="en-US" altLang="en-US" sz="1200">
                <a:latin typeface="Times" pitchFamily="2" charset="0"/>
              </a:rPr>
              <a:pPr/>
              <a:t>34</a:t>
            </a:fld>
            <a:endParaRPr lang="en-US" altLang="en-US" sz="1200" dirty="0">
              <a:latin typeface="Times" pitchFamily="2" charset="0"/>
            </a:endParaRPr>
          </a:p>
        </p:txBody>
      </p:sp>
    </p:spTree>
    <p:extLst>
      <p:ext uri="{BB962C8B-B14F-4D97-AF65-F5344CB8AC3E}">
        <p14:creationId xmlns:p14="http://schemas.microsoft.com/office/powerpoint/2010/main" val="1939576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21411D08-CDA2-6D45-B373-E91E9F5E7E3B}"/>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41A486D1-983D-B44C-ABF3-BCD5DC973BF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8068" name="Slide Number Placeholder 3">
            <a:extLst>
              <a:ext uri="{FF2B5EF4-FFF2-40B4-BE49-F238E27FC236}">
                <a16:creationId xmlns:a16="http://schemas.microsoft.com/office/drawing/2014/main" id="{47C8EA17-A341-7145-8469-69C5E9298FD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7D0CB6E-A1F9-2F40-97A2-9051BD15916F}" type="slidenum">
              <a:rPr lang="en-US" altLang="en-US" sz="1200">
                <a:latin typeface="Times" pitchFamily="2" charset="0"/>
              </a:rPr>
              <a:pPr/>
              <a:t>35</a:t>
            </a:fld>
            <a:endParaRPr lang="en-US" altLang="en-US" sz="1200" dirty="0">
              <a:latin typeface="Times" pitchFamily="2" charset="0"/>
            </a:endParaRPr>
          </a:p>
        </p:txBody>
      </p:sp>
    </p:spTree>
    <p:extLst>
      <p:ext uri="{BB962C8B-B14F-4D97-AF65-F5344CB8AC3E}">
        <p14:creationId xmlns:p14="http://schemas.microsoft.com/office/powerpoint/2010/main" val="3133202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7791B20B-31D4-8D47-A21B-7DDE8668ADD5}"/>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C3CD7E75-0D56-1048-82C0-9F90796592AE}"/>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9092" name="Slide Number Placeholder 3">
            <a:extLst>
              <a:ext uri="{FF2B5EF4-FFF2-40B4-BE49-F238E27FC236}">
                <a16:creationId xmlns:a16="http://schemas.microsoft.com/office/drawing/2014/main" id="{6B9D9C8D-3159-244D-AF6A-AC0E0A18B05A}"/>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ED05FAE-BAD8-3A48-BBE9-CAEE42B5673D}" type="slidenum">
              <a:rPr lang="en-US" altLang="en-US" sz="1200">
                <a:latin typeface="Times" pitchFamily="2" charset="0"/>
              </a:rPr>
              <a:pPr/>
              <a:t>36</a:t>
            </a:fld>
            <a:endParaRPr lang="en-US" altLang="en-US" sz="1200" dirty="0">
              <a:latin typeface="Times" pitchFamily="2" charset="0"/>
            </a:endParaRPr>
          </a:p>
        </p:txBody>
      </p:sp>
    </p:spTree>
    <p:extLst>
      <p:ext uri="{BB962C8B-B14F-4D97-AF65-F5344CB8AC3E}">
        <p14:creationId xmlns:p14="http://schemas.microsoft.com/office/powerpoint/2010/main" val="2118798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EBA459A-8D6B-2741-BD81-EFCC82AA9AB8}"/>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B68A093D-78CA-0348-8890-52C94CE096C9}"/>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0116" name="Slide Number Placeholder 3">
            <a:extLst>
              <a:ext uri="{FF2B5EF4-FFF2-40B4-BE49-F238E27FC236}">
                <a16:creationId xmlns:a16="http://schemas.microsoft.com/office/drawing/2014/main" id="{7023F86A-AD53-994D-8485-F2E85C777E56}"/>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007AC83-1B80-8940-8B7E-76B92B785D44}" type="slidenum">
              <a:rPr lang="en-US" altLang="en-US" sz="1200">
                <a:latin typeface="Times" pitchFamily="2" charset="0"/>
              </a:rPr>
              <a:pPr/>
              <a:t>37</a:t>
            </a:fld>
            <a:endParaRPr lang="en-US" altLang="en-US" sz="1200" dirty="0">
              <a:latin typeface="Times" pitchFamily="2" charset="0"/>
            </a:endParaRPr>
          </a:p>
        </p:txBody>
      </p:sp>
    </p:spTree>
    <p:extLst>
      <p:ext uri="{BB962C8B-B14F-4D97-AF65-F5344CB8AC3E}">
        <p14:creationId xmlns:p14="http://schemas.microsoft.com/office/powerpoint/2010/main" val="475041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842801ED-221C-764D-9EBE-8429D5B82337}"/>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609AC840-2B02-6E44-8388-A7D6EA9F1BCB}"/>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1140" name="Slide Number Placeholder 3">
            <a:extLst>
              <a:ext uri="{FF2B5EF4-FFF2-40B4-BE49-F238E27FC236}">
                <a16:creationId xmlns:a16="http://schemas.microsoft.com/office/drawing/2014/main" id="{8387A6BF-B6C9-4A4F-B79C-563D6318E94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BCE45CC-4106-B140-AD9F-1C2739BC1978}" type="slidenum">
              <a:rPr lang="en-US" altLang="en-US" sz="1200">
                <a:latin typeface="Times" pitchFamily="2" charset="0"/>
              </a:rPr>
              <a:pPr/>
              <a:t>38</a:t>
            </a:fld>
            <a:endParaRPr lang="en-US" altLang="en-US" sz="1200" dirty="0">
              <a:latin typeface="Times" pitchFamily="2" charset="0"/>
            </a:endParaRPr>
          </a:p>
        </p:txBody>
      </p:sp>
    </p:spTree>
    <p:extLst>
      <p:ext uri="{BB962C8B-B14F-4D97-AF65-F5344CB8AC3E}">
        <p14:creationId xmlns:p14="http://schemas.microsoft.com/office/powerpoint/2010/main" val="25275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EF8A494E-A4DF-C142-8DCC-61A82C914DC3}"/>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2A3D4E65-4F20-A94C-9805-5F012118F2A0}"/>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2164" name="Slide Number Placeholder 3">
            <a:extLst>
              <a:ext uri="{FF2B5EF4-FFF2-40B4-BE49-F238E27FC236}">
                <a16:creationId xmlns:a16="http://schemas.microsoft.com/office/drawing/2014/main" id="{EC2EAA44-0FA5-224C-B356-DEA5083B3F0C}"/>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6F61751-D912-C246-9626-67128D1E1861}" type="slidenum">
              <a:rPr lang="en-US" altLang="en-US" sz="1200">
                <a:latin typeface="Times" pitchFamily="2" charset="0"/>
              </a:rPr>
              <a:pPr/>
              <a:t>39</a:t>
            </a:fld>
            <a:endParaRPr lang="en-US" altLang="en-US" sz="1200" dirty="0">
              <a:latin typeface="Times" pitchFamily="2" charset="0"/>
            </a:endParaRPr>
          </a:p>
        </p:txBody>
      </p:sp>
    </p:spTree>
    <p:extLst>
      <p:ext uri="{BB962C8B-B14F-4D97-AF65-F5344CB8AC3E}">
        <p14:creationId xmlns:p14="http://schemas.microsoft.com/office/powerpoint/2010/main" val="1162066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0220975E-990F-434F-86CA-1409C9870071}"/>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6BDB6564-AF97-C24F-8D18-BBEFDE5C35B0}"/>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3188" name="Slide Number Placeholder 3">
            <a:extLst>
              <a:ext uri="{FF2B5EF4-FFF2-40B4-BE49-F238E27FC236}">
                <a16:creationId xmlns:a16="http://schemas.microsoft.com/office/drawing/2014/main" id="{18EBFB4A-ED47-DA4A-8FCD-8209F958DF18}"/>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1C643F-523B-644F-B94B-7C09DA0ECDA0}" type="slidenum">
              <a:rPr lang="en-US" altLang="en-US" sz="1200">
                <a:latin typeface="Times" pitchFamily="2" charset="0"/>
              </a:rPr>
              <a:pPr/>
              <a:t>40</a:t>
            </a:fld>
            <a:endParaRPr lang="en-US" altLang="en-US" sz="1200" dirty="0">
              <a:latin typeface="Times" pitchFamily="2" charset="0"/>
            </a:endParaRPr>
          </a:p>
        </p:txBody>
      </p:sp>
    </p:spTree>
    <p:extLst>
      <p:ext uri="{BB962C8B-B14F-4D97-AF65-F5344CB8AC3E}">
        <p14:creationId xmlns:p14="http://schemas.microsoft.com/office/powerpoint/2010/main" val="3516580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207B58CC-D296-2F41-8DA0-B51017434D4C}"/>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A3F1D2A8-903F-4E48-B003-7CE24FB362B6}"/>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7348" name="Slide Number Placeholder 3">
            <a:extLst>
              <a:ext uri="{FF2B5EF4-FFF2-40B4-BE49-F238E27FC236}">
                <a16:creationId xmlns:a16="http://schemas.microsoft.com/office/drawing/2014/main" id="{B28A3DD0-0295-624D-80D2-041A58AF1610}"/>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0272957-A668-2641-9C1D-04601B9B2187}" type="slidenum">
              <a:rPr lang="en-US" altLang="en-US" sz="1200">
                <a:latin typeface="Times" pitchFamily="2" charset="0"/>
              </a:rPr>
              <a:pPr/>
              <a:t>4</a:t>
            </a:fld>
            <a:endParaRPr lang="en-US" altLang="en-US" sz="1200" dirty="0">
              <a:latin typeface="Times" pitchFamily="2" charset="0"/>
            </a:endParaRPr>
          </a:p>
        </p:txBody>
      </p:sp>
    </p:spTree>
    <p:extLst>
      <p:ext uri="{BB962C8B-B14F-4D97-AF65-F5344CB8AC3E}">
        <p14:creationId xmlns:p14="http://schemas.microsoft.com/office/powerpoint/2010/main" val="3477408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C37644D1-CE90-E348-8CC6-26571463B125}"/>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5C07BE12-2B8E-0A42-8AFB-22EB9705C071}"/>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0979FC55-EB61-AB4C-8F3F-CFB469679808}"/>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90A5E06-D70B-9746-9CF6-C04EAC65DC31}" type="slidenum">
              <a:rPr lang="en-US" altLang="en-US" sz="1200">
                <a:latin typeface="Times" pitchFamily="2" charset="0"/>
              </a:rPr>
              <a:pPr/>
              <a:t>41</a:t>
            </a:fld>
            <a:endParaRPr lang="en-US" altLang="en-US" sz="1200" dirty="0">
              <a:latin typeface="Times" pitchFamily="2" charset="0"/>
            </a:endParaRPr>
          </a:p>
        </p:txBody>
      </p:sp>
    </p:spTree>
    <p:extLst>
      <p:ext uri="{BB962C8B-B14F-4D97-AF65-F5344CB8AC3E}">
        <p14:creationId xmlns:p14="http://schemas.microsoft.com/office/powerpoint/2010/main" val="2117407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69A587DC-AA02-9A4B-ACDC-C2ECE60B8E6F}"/>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0DADE080-5ADF-4247-ABB3-34AA44F20948}"/>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5236" name="Slide Number Placeholder 3">
            <a:extLst>
              <a:ext uri="{FF2B5EF4-FFF2-40B4-BE49-F238E27FC236}">
                <a16:creationId xmlns:a16="http://schemas.microsoft.com/office/drawing/2014/main" id="{28D7D203-551B-394D-8B27-48FA6676E751}"/>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E5ED2C7-AD66-CC49-9658-60D92C3C310C}" type="slidenum">
              <a:rPr lang="en-US" altLang="en-US" sz="1200">
                <a:latin typeface="Times" pitchFamily="2" charset="0"/>
              </a:rPr>
              <a:pPr/>
              <a:t>42</a:t>
            </a:fld>
            <a:endParaRPr lang="en-US" altLang="en-US" sz="1200" dirty="0">
              <a:latin typeface="Times" pitchFamily="2" charset="0"/>
            </a:endParaRPr>
          </a:p>
        </p:txBody>
      </p:sp>
    </p:spTree>
    <p:extLst>
      <p:ext uri="{BB962C8B-B14F-4D97-AF65-F5344CB8AC3E}">
        <p14:creationId xmlns:p14="http://schemas.microsoft.com/office/powerpoint/2010/main" val="875411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D7749B2D-832B-A046-BF8D-83E8F9513EDB}"/>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D096393A-62AE-2C44-AF9F-F29F2BE7611F}"/>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6260" name="Slide Number Placeholder 3">
            <a:extLst>
              <a:ext uri="{FF2B5EF4-FFF2-40B4-BE49-F238E27FC236}">
                <a16:creationId xmlns:a16="http://schemas.microsoft.com/office/drawing/2014/main" id="{26FC8C36-8939-514B-8143-AE584F7D957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941F325-9518-9549-A6A8-2203D95C4B27}" type="slidenum">
              <a:rPr lang="en-US" altLang="en-US" sz="1200">
                <a:latin typeface="Times" pitchFamily="2" charset="0"/>
              </a:rPr>
              <a:pPr/>
              <a:t>43</a:t>
            </a:fld>
            <a:endParaRPr lang="en-US" altLang="en-US" sz="1200" dirty="0">
              <a:latin typeface="Times" pitchFamily="2" charset="0"/>
            </a:endParaRPr>
          </a:p>
        </p:txBody>
      </p:sp>
    </p:spTree>
    <p:extLst>
      <p:ext uri="{BB962C8B-B14F-4D97-AF65-F5344CB8AC3E}">
        <p14:creationId xmlns:p14="http://schemas.microsoft.com/office/powerpoint/2010/main" val="2119501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033AB617-582A-0F4A-8D62-7E4011DAA2D7}"/>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166E98A4-3D20-6842-842E-466B2D09E7A1}"/>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7284" name="Slide Number Placeholder 3">
            <a:extLst>
              <a:ext uri="{FF2B5EF4-FFF2-40B4-BE49-F238E27FC236}">
                <a16:creationId xmlns:a16="http://schemas.microsoft.com/office/drawing/2014/main" id="{5AA36BB7-2E5E-A94D-B7E2-9A3B0484D98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E7935F3-CBBA-9844-9005-E0B0B4F502C5}" type="slidenum">
              <a:rPr lang="en-US" altLang="en-US" sz="1200">
                <a:latin typeface="Times" pitchFamily="2" charset="0"/>
              </a:rPr>
              <a:pPr/>
              <a:t>44</a:t>
            </a:fld>
            <a:endParaRPr lang="en-US" altLang="en-US" sz="1200" dirty="0">
              <a:latin typeface="Times" pitchFamily="2" charset="0"/>
            </a:endParaRPr>
          </a:p>
        </p:txBody>
      </p:sp>
    </p:spTree>
    <p:extLst>
      <p:ext uri="{BB962C8B-B14F-4D97-AF65-F5344CB8AC3E}">
        <p14:creationId xmlns:p14="http://schemas.microsoft.com/office/powerpoint/2010/main" val="1860677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50ED13BE-265E-E74D-B9B2-D1A7E4FA5168}"/>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0128300D-46BD-5540-8717-ADBF97D9BFE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8308" name="Slide Number Placeholder 3">
            <a:extLst>
              <a:ext uri="{FF2B5EF4-FFF2-40B4-BE49-F238E27FC236}">
                <a16:creationId xmlns:a16="http://schemas.microsoft.com/office/drawing/2014/main" id="{3646F5D8-989A-0A47-A95B-AE6867B8363F}"/>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07815D1-5B1B-CA4B-918D-5B0A6F4DE9F9}" type="slidenum">
              <a:rPr lang="en-US" altLang="en-US" sz="1200">
                <a:latin typeface="Times" pitchFamily="2" charset="0"/>
              </a:rPr>
              <a:pPr/>
              <a:t>45</a:t>
            </a:fld>
            <a:endParaRPr lang="en-US" altLang="en-US" sz="1200" dirty="0">
              <a:latin typeface="Times" pitchFamily="2" charset="0"/>
            </a:endParaRPr>
          </a:p>
        </p:txBody>
      </p:sp>
    </p:spTree>
    <p:extLst>
      <p:ext uri="{BB962C8B-B14F-4D97-AF65-F5344CB8AC3E}">
        <p14:creationId xmlns:p14="http://schemas.microsoft.com/office/powerpoint/2010/main" val="3981683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3BB343BE-CED2-5748-A7CE-6422D94F6D89}"/>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B4B91712-5C41-734A-A6CC-ED8F0DE4DCC8}"/>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9332" name="Slide Number Placeholder 3">
            <a:extLst>
              <a:ext uri="{FF2B5EF4-FFF2-40B4-BE49-F238E27FC236}">
                <a16:creationId xmlns:a16="http://schemas.microsoft.com/office/drawing/2014/main" id="{854763E8-4D0C-014C-8A3D-70B468F5A7EF}"/>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97167EA-11A4-C44A-B6EA-C3D75C81DF24}" type="slidenum">
              <a:rPr lang="en-US" altLang="en-US" sz="1200">
                <a:latin typeface="Times" pitchFamily="2" charset="0"/>
              </a:rPr>
              <a:pPr/>
              <a:t>46</a:t>
            </a:fld>
            <a:endParaRPr lang="en-US" altLang="en-US" sz="1200" dirty="0">
              <a:latin typeface="Times" pitchFamily="2" charset="0"/>
            </a:endParaRPr>
          </a:p>
        </p:txBody>
      </p:sp>
    </p:spTree>
    <p:extLst>
      <p:ext uri="{BB962C8B-B14F-4D97-AF65-F5344CB8AC3E}">
        <p14:creationId xmlns:p14="http://schemas.microsoft.com/office/powerpoint/2010/main" val="563208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B1207B5F-125F-FB41-ABA6-3A1F86639DF0}"/>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06E33F2F-29C6-2948-8A4E-17B2BE739AD1}"/>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0356" name="Slide Number Placeholder 3">
            <a:extLst>
              <a:ext uri="{FF2B5EF4-FFF2-40B4-BE49-F238E27FC236}">
                <a16:creationId xmlns:a16="http://schemas.microsoft.com/office/drawing/2014/main" id="{3C7EA127-8AFF-D741-AC62-BC3A817955A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4DC64DA-D1B2-2A41-BED8-C8576CFA5628}" type="slidenum">
              <a:rPr lang="en-US" altLang="en-US" sz="1200">
                <a:latin typeface="Times" pitchFamily="2" charset="0"/>
              </a:rPr>
              <a:pPr/>
              <a:t>47</a:t>
            </a:fld>
            <a:endParaRPr lang="en-US" altLang="en-US" sz="1200" dirty="0">
              <a:latin typeface="Times" pitchFamily="2" charset="0"/>
            </a:endParaRPr>
          </a:p>
        </p:txBody>
      </p:sp>
    </p:spTree>
    <p:extLst>
      <p:ext uri="{BB962C8B-B14F-4D97-AF65-F5344CB8AC3E}">
        <p14:creationId xmlns:p14="http://schemas.microsoft.com/office/powerpoint/2010/main" val="3037082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B4803BD4-A4F8-0B46-A216-F3A71731F26F}"/>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BFBF6889-3C79-DD44-A3AD-3E3C31A920F9}"/>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1380" name="Slide Number Placeholder 3">
            <a:extLst>
              <a:ext uri="{FF2B5EF4-FFF2-40B4-BE49-F238E27FC236}">
                <a16:creationId xmlns:a16="http://schemas.microsoft.com/office/drawing/2014/main" id="{F72A2EA1-00B1-CB4B-B022-34CCC6D403E8}"/>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BE44C31-774C-7343-AFC4-6246F6D1DB76}" type="slidenum">
              <a:rPr lang="en-US" altLang="en-US" sz="1200">
                <a:latin typeface="Times" pitchFamily="2" charset="0"/>
              </a:rPr>
              <a:pPr/>
              <a:t>48</a:t>
            </a:fld>
            <a:endParaRPr lang="en-US" altLang="en-US" sz="1200" dirty="0">
              <a:latin typeface="Times" pitchFamily="2" charset="0"/>
            </a:endParaRPr>
          </a:p>
        </p:txBody>
      </p:sp>
    </p:spTree>
    <p:extLst>
      <p:ext uri="{BB962C8B-B14F-4D97-AF65-F5344CB8AC3E}">
        <p14:creationId xmlns:p14="http://schemas.microsoft.com/office/powerpoint/2010/main" val="1516960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8C07E583-479E-6E4C-90F1-9DB263B40C18}"/>
              </a:ext>
            </a:extLst>
          </p:cNvPr>
          <p:cNvSpPr>
            <a:spLocks noGrp="1" noRot="1" noChangeAspect="1" noTextEdit="1"/>
          </p:cNvSpPr>
          <p:nvPr>
            <p:ph type="sldImg"/>
          </p:nvPr>
        </p:nvSpPr>
        <p:spPr>
          <a:ln/>
        </p:spPr>
      </p:sp>
      <p:sp>
        <p:nvSpPr>
          <p:cNvPr id="102403" name="Notes Placeholder 2">
            <a:extLst>
              <a:ext uri="{FF2B5EF4-FFF2-40B4-BE49-F238E27FC236}">
                <a16:creationId xmlns:a16="http://schemas.microsoft.com/office/drawing/2014/main" id="{2A52D158-F4D4-5445-8C78-82ECC9E8BA70}"/>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2404" name="Slide Number Placeholder 3">
            <a:extLst>
              <a:ext uri="{FF2B5EF4-FFF2-40B4-BE49-F238E27FC236}">
                <a16:creationId xmlns:a16="http://schemas.microsoft.com/office/drawing/2014/main" id="{986DBCC0-E8D7-8B44-B872-73A0B3DD673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8B44EA-1C7E-FA4D-97BF-24087C3F7655}" type="slidenum">
              <a:rPr lang="en-US" altLang="en-US" sz="1200">
                <a:latin typeface="Times" pitchFamily="2" charset="0"/>
              </a:rPr>
              <a:pPr/>
              <a:t>49</a:t>
            </a:fld>
            <a:endParaRPr lang="en-US" altLang="en-US" sz="1200" dirty="0">
              <a:latin typeface="Times" pitchFamily="2" charset="0"/>
            </a:endParaRPr>
          </a:p>
        </p:txBody>
      </p:sp>
    </p:spTree>
    <p:extLst>
      <p:ext uri="{BB962C8B-B14F-4D97-AF65-F5344CB8AC3E}">
        <p14:creationId xmlns:p14="http://schemas.microsoft.com/office/powerpoint/2010/main" val="318558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23CB2AC0-ED38-D34B-8FA0-E1057F79C114}"/>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2AB00042-019D-534B-9507-8D97E567C2A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8372" name="Slide Number Placeholder 3">
            <a:extLst>
              <a:ext uri="{FF2B5EF4-FFF2-40B4-BE49-F238E27FC236}">
                <a16:creationId xmlns:a16="http://schemas.microsoft.com/office/drawing/2014/main" id="{5F681DE8-53E3-3643-873C-59ABD3952CF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6679C28-E204-7241-A906-EB11933086B3}" type="slidenum">
              <a:rPr lang="en-US" altLang="en-US" sz="1200">
                <a:latin typeface="Times" pitchFamily="2" charset="0"/>
              </a:rPr>
              <a:pPr/>
              <a:t>5</a:t>
            </a:fld>
            <a:endParaRPr lang="en-US" altLang="en-US" sz="1200" dirty="0">
              <a:latin typeface="Times" pitchFamily="2" charset="0"/>
            </a:endParaRPr>
          </a:p>
        </p:txBody>
      </p:sp>
    </p:spTree>
    <p:extLst>
      <p:ext uri="{BB962C8B-B14F-4D97-AF65-F5344CB8AC3E}">
        <p14:creationId xmlns:p14="http://schemas.microsoft.com/office/powerpoint/2010/main" val="1207559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4F627B0D-0F1B-E04C-B273-00865083D864}"/>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26EBC67E-8CA6-004B-A17D-E6D3B8B5B694}"/>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9396" name="Slide Number Placeholder 3">
            <a:extLst>
              <a:ext uri="{FF2B5EF4-FFF2-40B4-BE49-F238E27FC236}">
                <a16:creationId xmlns:a16="http://schemas.microsoft.com/office/drawing/2014/main" id="{CF56C489-87C1-BE4A-8945-0EA7E71488D8}"/>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FA0085A-4A64-B741-97C6-9D6191E24F23}" type="slidenum">
              <a:rPr lang="en-US" altLang="en-US" sz="1200">
                <a:latin typeface="Times" pitchFamily="2" charset="0"/>
              </a:rPr>
              <a:pPr/>
              <a:t>6</a:t>
            </a:fld>
            <a:endParaRPr lang="en-US" altLang="en-US" sz="1200" dirty="0">
              <a:latin typeface="Times" pitchFamily="2" charset="0"/>
            </a:endParaRPr>
          </a:p>
        </p:txBody>
      </p:sp>
    </p:spTree>
    <p:extLst>
      <p:ext uri="{BB962C8B-B14F-4D97-AF65-F5344CB8AC3E}">
        <p14:creationId xmlns:p14="http://schemas.microsoft.com/office/powerpoint/2010/main" val="252733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BB6B0BC9-9972-2646-BCED-839442A267B7}"/>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429EC8A9-E504-9648-93AF-009FB4EDAC3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0420" name="Slide Number Placeholder 3">
            <a:extLst>
              <a:ext uri="{FF2B5EF4-FFF2-40B4-BE49-F238E27FC236}">
                <a16:creationId xmlns:a16="http://schemas.microsoft.com/office/drawing/2014/main" id="{B8226696-3DE9-B34C-954E-BB3B9877A20C}"/>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1F7DF1F-5150-284E-98AE-02D020C6B9E4}" type="slidenum">
              <a:rPr lang="en-US" altLang="en-US" sz="1200">
                <a:latin typeface="Times" pitchFamily="2" charset="0"/>
              </a:rPr>
              <a:pPr/>
              <a:t>7</a:t>
            </a:fld>
            <a:endParaRPr lang="en-US" altLang="en-US" sz="1200" dirty="0">
              <a:latin typeface="Times" pitchFamily="2" charset="0"/>
            </a:endParaRPr>
          </a:p>
        </p:txBody>
      </p:sp>
    </p:spTree>
    <p:extLst>
      <p:ext uri="{BB962C8B-B14F-4D97-AF65-F5344CB8AC3E}">
        <p14:creationId xmlns:p14="http://schemas.microsoft.com/office/powerpoint/2010/main" val="2622832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B60C0FEC-E993-834F-95FA-7126C579F821}"/>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0F591104-9E8F-C14E-8F4F-D540FCB8A41F}"/>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1444" name="Slide Number Placeholder 3">
            <a:extLst>
              <a:ext uri="{FF2B5EF4-FFF2-40B4-BE49-F238E27FC236}">
                <a16:creationId xmlns:a16="http://schemas.microsoft.com/office/drawing/2014/main" id="{47AF9D69-3195-0941-9D1B-F52504579C06}"/>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3B43CF-7581-E14A-B7B3-9C97566B752D}" type="slidenum">
              <a:rPr lang="en-US" altLang="en-US" sz="1200">
                <a:latin typeface="Times" pitchFamily="2" charset="0"/>
              </a:rPr>
              <a:pPr/>
              <a:t>8</a:t>
            </a:fld>
            <a:endParaRPr lang="en-US" altLang="en-US" sz="1200" dirty="0">
              <a:latin typeface="Times" pitchFamily="2" charset="0"/>
            </a:endParaRPr>
          </a:p>
        </p:txBody>
      </p:sp>
    </p:spTree>
    <p:extLst>
      <p:ext uri="{BB962C8B-B14F-4D97-AF65-F5344CB8AC3E}">
        <p14:creationId xmlns:p14="http://schemas.microsoft.com/office/powerpoint/2010/main" val="332354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4DEA3F6A-1063-AF4A-AA0C-C69E5E343565}"/>
              </a:ext>
            </a:extLst>
          </p:cNvPr>
          <p:cNvSpPr>
            <a:spLocks noGrp="1" noRot="1" noChangeAspect="1" noTextEdit="1"/>
          </p:cNvSpPr>
          <p:nvPr>
            <p:ph type="sldImg"/>
          </p:nvPr>
        </p:nvSpPr>
        <p:spPr>
          <a:ln/>
        </p:spPr>
      </p:sp>
      <p:sp>
        <p:nvSpPr>
          <p:cNvPr id="62467" name="Notes Placeholder 2">
            <a:extLst>
              <a:ext uri="{FF2B5EF4-FFF2-40B4-BE49-F238E27FC236}">
                <a16:creationId xmlns:a16="http://schemas.microsoft.com/office/drawing/2014/main" id="{079DE8DC-13DB-514D-8F6B-B4577CEA0A14}"/>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5DAF5110-91F7-884F-A6A3-C5A4C107296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AA4F4C5-5606-DA47-A939-9F84EB635CA8}" type="slidenum">
              <a:rPr lang="en-US" altLang="en-US" sz="1200">
                <a:latin typeface="Times" pitchFamily="2" charset="0"/>
              </a:rPr>
              <a:pPr/>
              <a:t>9</a:t>
            </a:fld>
            <a:endParaRPr lang="en-US" altLang="en-US" sz="1200" dirty="0">
              <a:latin typeface="Times" pitchFamily="2" charset="0"/>
            </a:endParaRPr>
          </a:p>
        </p:txBody>
      </p:sp>
    </p:spTree>
    <p:extLst>
      <p:ext uri="{BB962C8B-B14F-4D97-AF65-F5344CB8AC3E}">
        <p14:creationId xmlns:p14="http://schemas.microsoft.com/office/powerpoint/2010/main" val="3561665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bg1"/>
                </a:solidFill>
              </a:defRPr>
            </a:lvl1pPr>
          </a:lstStyle>
          <a:p>
            <a:r>
              <a:rPr lang="en-US"/>
              <a:t>Click to edit Master subtitle style</a:t>
            </a:r>
          </a:p>
        </p:txBody>
      </p:sp>
      <p:sp>
        <p:nvSpPr>
          <p:cNvPr id="5123" name="Rectangle 3"/>
          <p:cNvSpPr>
            <a:spLocks noGrp="1" noChangeArrowheads="1"/>
          </p:cNvSpPr>
          <p:nvPr>
            <p:ph type="ctrTitle" sz="quarter"/>
          </p:nvPr>
        </p:nvSpPr>
        <p:spPr>
          <a:xfrm>
            <a:off x="685800" y="2590800"/>
            <a:ext cx="7772400" cy="1470025"/>
          </a:xfrm>
        </p:spPr>
        <p:txBody>
          <a:bodyPr/>
          <a:lstStyle>
            <a:lvl1pPr>
              <a:defRPr sz="4800" b="0">
                <a:solidFill>
                  <a:schemeClr val="bg1"/>
                </a:solidFill>
              </a:defRPr>
            </a:lvl1pPr>
          </a:lstStyle>
          <a:p>
            <a:r>
              <a:rPr lang="en-US"/>
              <a:t>Click to edit Master title style</a:t>
            </a:r>
          </a:p>
        </p:txBody>
      </p:sp>
    </p:spTree>
    <p:extLst>
      <p:ext uri="{BB962C8B-B14F-4D97-AF65-F5344CB8AC3E}">
        <p14:creationId xmlns:p14="http://schemas.microsoft.com/office/powerpoint/2010/main" val="38961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9875186-4D69-0340-BE5B-921DD45E9794}"/>
              </a:ext>
            </a:extLst>
          </p:cNvPr>
          <p:cNvSpPr>
            <a:spLocks noGrp="1" noChangeArrowheads="1"/>
          </p:cNvSpPr>
          <p:nvPr>
            <p:ph type="sldNum" sz="quarter" idx="10"/>
          </p:nvPr>
        </p:nvSpPr>
        <p:spPr>
          <a:ln/>
        </p:spPr>
        <p:txBody>
          <a:bodyPr/>
          <a:lstStyle>
            <a:lvl1pPr>
              <a:defRPr/>
            </a:lvl1pPr>
          </a:lstStyle>
          <a:p>
            <a:fld id="{A527679B-F4E5-D84A-A105-E770370DA7FF}" type="slidenum">
              <a:rPr lang="en-US" altLang="en-US"/>
              <a:pPr/>
              <a:t>‹#›</a:t>
            </a:fld>
            <a:endParaRPr lang="en-US" altLang="en-US" dirty="0"/>
          </a:p>
        </p:txBody>
      </p:sp>
    </p:spTree>
    <p:extLst>
      <p:ext uri="{BB962C8B-B14F-4D97-AF65-F5344CB8AC3E}">
        <p14:creationId xmlns:p14="http://schemas.microsoft.com/office/powerpoint/2010/main" val="51241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9B28706-07F8-7144-A8CE-44CA5635B08F}"/>
              </a:ext>
            </a:extLst>
          </p:cNvPr>
          <p:cNvSpPr>
            <a:spLocks noGrp="1" noChangeArrowheads="1"/>
          </p:cNvSpPr>
          <p:nvPr>
            <p:ph type="sldNum" sz="quarter" idx="10"/>
          </p:nvPr>
        </p:nvSpPr>
        <p:spPr>
          <a:ln/>
        </p:spPr>
        <p:txBody>
          <a:bodyPr/>
          <a:lstStyle>
            <a:lvl1pPr>
              <a:defRPr/>
            </a:lvl1pPr>
          </a:lstStyle>
          <a:p>
            <a:fld id="{C1152F29-322D-D346-AD04-61B2AC538C36}" type="slidenum">
              <a:rPr lang="en-US" altLang="en-US"/>
              <a:pPr/>
              <a:t>‹#›</a:t>
            </a:fld>
            <a:endParaRPr lang="en-US" altLang="en-US" dirty="0"/>
          </a:p>
        </p:txBody>
      </p:sp>
    </p:spTree>
    <p:extLst>
      <p:ext uri="{BB962C8B-B14F-4D97-AF65-F5344CB8AC3E}">
        <p14:creationId xmlns:p14="http://schemas.microsoft.com/office/powerpoint/2010/main" val="60311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37F9993-1C7B-A44D-8662-D112149CCE72}"/>
              </a:ext>
            </a:extLst>
          </p:cNvPr>
          <p:cNvSpPr>
            <a:spLocks noGrp="1" noChangeArrowheads="1"/>
          </p:cNvSpPr>
          <p:nvPr>
            <p:ph type="sldNum" sz="quarter" idx="10"/>
          </p:nvPr>
        </p:nvSpPr>
        <p:spPr>
          <a:ln/>
        </p:spPr>
        <p:txBody>
          <a:bodyPr/>
          <a:lstStyle>
            <a:lvl1pPr>
              <a:defRPr/>
            </a:lvl1pPr>
          </a:lstStyle>
          <a:p>
            <a:fld id="{9CA24007-2B0E-6144-91A6-473A22271CA1}" type="slidenum">
              <a:rPr lang="en-US" altLang="en-US"/>
              <a:pPr/>
              <a:t>‹#›</a:t>
            </a:fld>
            <a:endParaRPr lang="en-US" altLang="en-US" dirty="0"/>
          </a:p>
        </p:txBody>
      </p:sp>
    </p:spTree>
    <p:extLst>
      <p:ext uri="{BB962C8B-B14F-4D97-AF65-F5344CB8AC3E}">
        <p14:creationId xmlns:p14="http://schemas.microsoft.com/office/powerpoint/2010/main" val="1863187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3E6034E-A03C-B94B-AE02-6A3CB9FCE9D9}"/>
              </a:ext>
            </a:extLst>
          </p:cNvPr>
          <p:cNvSpPr>
            <a:spLocks noGrp="1" noChangeArrowheads="1"/>
          </p:cNvSpPr>
          <p:nvPr>
            <p:ph type="sldNum" sz="quarter" idx="10"/>
          </p:nvPr>
        </p:nvSpPr>
        <p:spPr>
          <a:ln/>
        </p:spPr>
        <p:txBody>
          <a:bodyPr/>
          <a:lstStyle>
            <a:lvl1pPr>
              <a:defRPr/>
            </a:lvl1pPr>
          </a:lstStyle>
          <a:p>
            <a:fld id="{4F4B842D-A9C3-4345-9092-2F3A5E79AD53}" type="slidenum">
              <a:rPr lang="en-US" altLang="en-US"/>
              <a:pPr/>
              <a:t>‹#›</a:t>
            </a:fld>
            <a:endParaRPr lang="en-US" altLang="en-US" dirty="0"/>
          </a:p>
        </p:txBody>
      </p:sp>
    </p:spTree>
    <p:extLst>
      <p:ext uri="{BB962C8B-B14F-4D97-AF65-F5344CB8AC3E}">
        <p14:creationId xmlns:p14="http://schemas.microsoft.com/office/powerpoint/2010/main" val="383578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61B4688-5E2F-0248-A13B-20873026B2B9}"/>
              </a:ext>
            </a:extLst>
          </p:cNvPr>
          <p:cNvSpPr>
            <a:spLocks noGrp="1" noChangeArrowheads="1"/>
          </p:cNvSpPr>
          <p:nvPr>
            <p:ph type="sldNum" sz="quarter" idx="10"/>
          </p:nvPr>
        </p:nvSpPr>
        <p:spPr>
          <a:ln/>
        </p:spPr>
        <p:txBody>
          <a:bodyPr/>
          <a:lstStyle>
            <a:lvl1pPr>
              <a:defRPr/>
            </a:lvl1pPr>
          </a:lstStyle>
          <a:p>
            <a:fld id="{361A08DC-655F-EA49-9005-986DD8938113}" type="slidenum">
              <a:rPr lang="en-US" altLang="en-US"/>
              <a:pPr/>
              <a:t>‹#›</a:t>
            </a:fld>
            <a:endParaRPr lang="en-US" altLang="en-US" dirty="0"/>
          </a:p>
        </p:txBody>
      </p:sp>
    </p:spTree>
    <p:extLst>
      <p:ext uri="{BB962C8B-B14F-4D97-AF65-F5344CB8AC3E}">
        <p14:creationId xmlns:p14="http://schemas.microsoft.com/office/powerpoint/2010/main" val="3847225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7C39C68-E74F-5A49-AC1A-1928707EE95B}"/>
              </a:ext>
            </a:extLst>
          </p:cNvPr>
          <p:cNvSpPr>
            <a:spLocks noGrp="1" noChangeArrowheads="1"/>
          </p:cNvSpPr>
          <p:nvPr>
            <p:ph type="sldNum" sz="quarter" idx="10"/>
          </p:nvPr>
        </p:nvSpPr>
        <p:spPr>
          <a:ln/>
        </p:spPr>
        <p:txBody>
          <a:bodyPr/>
          <a:lstStyle>
            <a:lvl1pPr>
              <a:defRPr/>
            </a:lvl1pPr>
          </a:lstStyle>
          <a:p>
            <a:fld id="{C122E214-38CF-8E44-85D6-C802CDD50520}" type="slidenum">
              <a:rPr lang="en-US" altLang="en-US"/>
              <a:pPr/>
              <a:t>‹#›</a:t>
            </a:fld>
            <a:endParaRPr lang="en-US" altLang="en-US" dirty="0"/>
          </a:p>
        </p:txBody>
      </p:sp>
    </p:spTree>
    <p:extLst>
      <p:ext uri="{BB962C8B-B14F-4D97-AF65-F5344CB8AC3E}">
        <p14:creationId xmlns:p14="http://schemas.microsoft.com/office/powerpoint/2010/main" val="4081459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9D53055-A087-6A40-A74B-F5876D6B4D39}"/>
              </a:ext>
            </a:extLst>
          </p:cNvPr>
          <p:cNvSpPr>
            <a:spLocks noGrp="1" noChangeArrowheads="1"/>
          </p:cNvSpPr>
          <p:nvPr>
            <p:ph type="sldNum" sz="quarter" idx="10"/>
          </p:nvPr>
        </p:nvSpPr>
        <p:spPr>
          <a:ln/>
        </p:spPr>
        <p:txBody>
          <a:bodyPr/>
          <a:lstStyle>
            <a:lvl1pPr>
              <a:defRPr/>
            </a:lvl1pPr>
          </a:lstStyle>
          <a:p>
            <a:fld id="{89CBBD88-FA14-D840-8E21-0395D0876F19}" type="slidenum">
              <a:rPr lang="en-US" altLang="en-US"/>
              <a:pPr/>
              <a:t>‹#›</a:t>
            </a:fld>
            <a:endParaRPr lang="en-US" altLang="en-US" dirty="0"/>
          </a:p>
        </p:txBody>
      </p:sp>
    </p:spTree>
    <p:extLst>
      <p:ext uri="{BB962C8B-B14F-4D97-AF65-F5344CB8AC3E}">
        <p14:creationId xmlns:p14="http://schemas.microsoft.com/office/powerpoint/2010/main" val="69151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64EBD1-E943-AF41-ABB9-EF7A2A3A0251}"/>
              </a:ext>
            </a:extLst>
          </p:cNvPr>
          <p:cNvSpPr>
            <a:spLocks noGrp="1" noChangeArrowheads="1"/>
          </p:cNvSpPr>
          <p:nvPr>
            <p:ph type="sldNum" sz="quarter" idx="10"/>
          </p:nvPr>
        </p:nvSpPr>
        <p:spPr>
          <a:ln/>
        </p:spPr>
        <p:txBody>
          <a:bodyPr/>
          <a:lstStyle>
            <a:lvl1pPr>
              <a:defRPr/>
            </a:lvl1pPr>
          </a:lstStyle>
          <a:p>
            <a:fld id="{A640A42F-DA09-4D4E-84BC-75B04AED8060}" type="slidenum">
              <a:rPr lang="en-US" altLang="en-US"/>
              <a:pPr/>
              <a:t>‹#›</a:t>
            </a:fld>
            <a:endParaRPr lang="en-US" altLang="en-US" dirty="0"/>
          </a:p>
        </p:txBody>
      </p:sp>
    </p:spTree>
    <p:extLst>
      <p:ext uri="{BB962C8B-B14F-4D97-AF65-F5344CB8AC3E}">
        <p14:creationId xmlns:p14="http://schemas.microsoft.com/office/powerpoint/2010/main" val="187404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30BECBC-D059-B848-B0C8-8AC3CFDC1F9B}"/>
              </a:ext>
            </a:extLst>
          </p:cNvPr>
          <p:cNvSpPr>
            <a:spLocks noGrp="1" noChangeArrowheads="1"/>
          </p:cNvSpPr>
          <p:nvPr>
            <p:ph type="sldNum" sz="quarter" idx="10"/>
          </p:nvPr>
        </p:nvSpPr>
        <p:spPr>
          <a:ln/>
        </p:spPr>
        <p:txBody>
          <a:bodyPr/>
          <a:lstStyle>
            <a:lvl1pPr>
              <a:defRPr/>
            </a:lvl1pPr>
          </a:lstStyle>
          <a:p>
            <a:fld id="{B9DD68BE-F724-0E44-8593-DE7C53FD2E42}" type="slidenum">
              <a:rPr lang="en-US" altLang="en-US"/>
              <a:pPr/>
              <a:t>‹#›</a:t>
            </a:fld>
            <a:endParaRPr lang="en-US" altLang="en-US" dirty="0"/>
          </a:p>
        </p:txBody>
      </p:sp>
    </p:spTree>
    <p:extLst>
      <p:ext uri="{BB962C8B-B14F-4D97-AF65-F5344CB8AC3E}">
        <p14:creationId xmlns:p14="http://schemas.microsoft.com/office/powerpoint/2010/main" val="4258455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AC1E427-C7E3-7841-A2E3-83EE1AA0CB5E}"/>
              </a:ext>
            </a:extLst>
          </p:cNvPr>
          <p:cNvSpPr>
            <a:spLocks noGrp="1" noChangeArrowheads="1"/>
          </p:cNvSpPr>
          <p:nvPr>
            <p:ph type="sldNum" sz="quarter" idx="10"/>
          </p:nvPr>
        </p:nvSpPr>
        <p:spPr>
          <a:ln/>
        </p:spPr>
        <p:txBody>
          <a:bodyPr/>
          <a:lstStyle>
            <a:lvl1pPr>
              <a:defRPr/>
            </a:lvl1pPr>
          </a:lstStyle>
          <a:p>
            <a:fld id="{F4F6307A-BE1A-1D44-8CF7-0887DB4B7120}" type="slidenum">
              <a:rPr lang="en-US" altLang="en-US"/>
              <a:pPr/>
              <a:t>‹#›</a:t>
            </a:fld>
            <a:endParaRPr lang="en-US" altLang="en-US" dirty="0"/>
          </a:p>
        </p:txBody>
      </p:sp>
    </p:spTree>
    <p:extLst>
      <p:ext uri="{BB962C8B-B14F-4D97-AF65-F5344CB8AC3E}">
        <p14:creationId xmlns:p14="http://schemas.microsoft.com/office/powerpoint/2010/main" val="1017256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1EA907B-FF16-AC4D-9680-3872FAB053E9}"/>
              </a:ext>
            </a:extLst>
          </p:cNvPr>
          <p:cNvSpPr>
            <a:spLocks noGrp="1" noChangeArrowheads="1"/>
          </p:cNvSpPr>
          <p:nvPr>
            <p:ph type="title"/>
          </p:nvPr>
        </p:nvSpPr>
        <p:spPr bwMode="auto">
          <a:xfrm>
            <a:off x="762000" y="152400"/>
            <a:ext cx="7543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FD2EC79E-3986-8943-8259-31C94AC435DB}"/>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A002E0B0-2BC5-3B4B-BB77-09FEECCD24F9}"/>
              </a:ext>
            </a:extLst>
          </p:cNvPr>
          <p:cNvSpPr>
            <a:spLocks noGrp="1" noChangeArrowheads="1"/>
          </p:cNvSpPr>
          <p:nvPr>
            <p:ph type="sldNum" sz="quarter" idx="4"/>
          </p:nvPr>
        </p:nvSpPr>
        <p:spPr bwMode="auto">
          <a:xfrm>
            <a:off x="533400" y="63246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lvl1pPr>
          </a:lstStyle>
          <a:p>
            <a:fld id="{61B42437-B9AB-3A41-91D4-C57BC988F118}"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876"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5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3578562-28EE-BF46-9C5B-D30F7E2374E1}"/>
              </a:ext>
            </a:extLst>
          </p:cNvPr>
          <p:cNvSpPr>
            <a:spLocks noGrp="1" noChangeArrowheads="1"/>
          </p:cNvSpPr>
          <p:nvPr>
            <p:ph type="ctrTitle"/>
          </p:nvPr>
        </p:nvSpPr>
        <p:spPr>
          <a:xfrm>
            <a:off x="36513" y="1066800"/>
            <a:ext cx="4191000" cy="1470025"/>
          </a:xfrm>
        </p:spPr>
        <p:txBody>
          <a:bodyPr/>
          <a:lstStyle/>
          <a:p>
            <a:pPr eaLnBrk="1" hangingPunct="1"/>
            <a:r>
              <a:rPr lang="en-US" altLang="en-US" sz="4400" b="1" dirty="0">
                <a:ea typeface="ＭＳ Ｐゴシック" panose="020B0600070205080204" pitchFamily="34" charset="-128"/>
              </a:rPr>
              <a:t>Chapter</a:t>
            </a:r>
            <a:r>
              <a:rPr lang="en-US" altLang="en-US" sz="4400" b="1" dirty="0">
                <a:solidFill>
                  <a:schemeClr val="tx1"/>
                </a:solidFill>
                <a:ea typeface="ＭＳ Ｐゴシック" panose="020B0600070205080204" pitchFamily="34" charset="-128"/>
              </a:rPr>
              <a:t> </a:t>
            </a:r>
            <a:r>
              <a:rPr lang="en-US" altLang="en-US" sz="4400" b="1" dirty="0">
                <a:ea typeface="ＭＳ Ｐゴシック" panose="020B0600070205080204" pitchFamily="34" charset="-128"/>
              </a:rPr>
              <a:t>18</a:t>
            </a:r>
            <a:endParaRPr lang="en-US" altLang="en-US" b="1" dirty="0">
              <a:ea typeface="ＭＳ Ｐゴシック" panose="020B0600070205080204" pitchFamily="34" charset="-128"/>
            </a:endParaRPr>
          </a:p>
        </p:txBody>
      </p:sp>
      <p:sp>
        <p:nvSpPr>
          <p:cNvPr id="3075" name="Rectangle 3">
            <a:extLst>
              <a:ext uri="{FF2B5EF4-FFF2-40B4-BE49-F238E27FC236}">
                <a16:creationId xmlns:a16="http://schemas.microsoft.com/office/drawing/2014/main" id="{168CF696-96A8-FC4F-A4DC-18D41C1A583A}"/>
              </a:ext>
            </a:extLst>
          </p:cNvPr>
          <p:cNvSpPr>
            <a:spLocks noGrp="1" noChangeArrowheads="1"/>
          </p:cNvSpPr>
          <p:nvPr>
            <p:ph type="subTitle" idx="1"/>
          </p:nvPr>
        </p:nvSpPr>
        <p:spPr>
          <a:xfrm>
            <a:off x="381000" y="2438400"/>
            <a:ext cx="3581400" cy="2590800"/>
          </a:xfrm>
        </p:spPr>
        <p:txBody>
          <a:bodyPr/>
          <a:lstStyle/>
          <a:p>
            <a:pPr eaLnBrk="1" hangingPunct="1"/>
            <a:r>
              <a:rPr lang="en-US" altLang="en-US" sz="4400" b="0" dirty="0">
                <a:ea typeface="ＭＳ Ｐゴシック" panose="020B0600070205080204" pitchFamily="34" charset="-128"/>
              </a:rPr>
              <a:t>Limitations</a:t>
            </a:r>
            <a:r>
              <a:rPr lang="en-US" altLang="en-US" sz="4400" b="0" dirty="0">
                <a:solidFill>
                  <a:schemeClr val="tx1"/>
                </a:solidFill>
                <a:ea typeface="ＭＳ Ｐゴシック" panose="020B0600070205080204" pitchFamily="34" charset="-128"/>
              </a:rPr>
              <a:t> </a:t>
            </a:r>
            <a:r>
              <a:rPr lang="en-US" altLang="en-US" sz="4400" b="0" dirty="0">
                <a:ea typeface="ＭＳ Ｐゴシック" panose="020B0600070205080204" pitchFamily="34" charset="-128"/>
              </a:rPr>
              <a:t>of</a:t>
            </a:r>
            <a:r>
              <a:rPr lang="en-US" altLang="en-US" sz="4400" b="0" dirty="0">
                <a:solidFill>
                  <a:schemeClr val="tx1"/>
                </a:solidFill>
                <a:ea typeface="ＭＳ Ｐゴシック" panose="020B0600070205080204" pitchFamily="34" charset="-128"/>
              </a:rPr>
              <a:t> </a:t>
            </a:r>
            <a:r>
              <a:rPr lang="en-US" altLang="en-US" sz="4400" b="0" dirty="0">
                <a:ea typeface="ＭＳ Ｐゴシック" panose="020B0600070205080204" pitchFamily="34" charset="-128"/>
              </a:rPr>
              <a:t>Computing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34B6D1CE-4F49-5948-B5B1-F91A2E33EBD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0179593-3ABB-B341-A509-DC8E05ED4473}" type="slidenum">
              <a:rPr lang="en-US" altLang="en-US" sz="1400"/>
              <a:pPr>
                <a:spcBef>
                  <a:spcPct val="0"/>
                </a:spcBef>
                <a:buFontTx/>
                <a:buNone/>
              </a:pPr>
              <a:t>10</a:t>
            </a:fld>
            <a:endParaRPr lang="en-US" altLang="en-US" sz="1400" dirty="0"/>
          </a:p>
        </p:txBody>
      </p:sp>
      <p:sp>
        <p:nvSpPr>
          <p:cNvPr id="12291" name="Rectangle 2">
            <a:extLst>
              <a:ext uri="{FF2B5EF4-FFF2-40B4-BE49-F238E27FC236}">
                <a16:creationId xmlns:a16="http://schemas.microsoft.com/office/drawing/2014/main" id="{BF24EA1B-F894-BF4A-885C-DFD7CC96ECC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Arithmetic </a:t>
            </a:r>
            <a:r>
              <a:rPr lang="en-US" altLang="en-US" sz="1800" dirty="0">
                <a:solidFill>
                  <a:schemeClr val="tx1"/>
                </a:solidFill>
                <a:ea typeface="ＭＳ Ｐゴシック" panose="020B0600070205080204" pitchFamily="34" charset="-128"/>
              </a:rPr>
              <a:t>(7 of 9)</a:t>
            </a:r>
          </a:p>
        </p:txBody>
      </p:sp>
      <p:sp>
        <p:nvSpPr>
          <p:cNvPr id="12292" name="Rectangle 3">
            <a:extLst>
              <a:ext uri="{FF2B5EF4-FFF2-40B4-BE49-F238E27FC236}">
                <a16:creationId xmlns:a16="http://schemas.microsoft.com/office/drawing/2014/main" id="{5D70D0A7-19F0-1845-8437-D2D9C5F4C79D}"/>
              </a:ext>
            </a:extLst>
          </p:cNvPr>
          <p:cNvSpPr>
            <a:spLocks noGrp="1" noChangeArrowheads="1"/>
          </p:cNvSpPr>
          <p:nvPr>
            <p:ph type="body" idx="1"/>
          </p:nvPr>
        </p:nvSpPr>
        <p:spPr>
          <a:xfrm>
            <a:off x="228600" y="1219200"/>
            <a:ext cx="8763000" cy="4800600"/>
          </a:xfrm>
        </p:spPr>
        <p:txBody>
          <a:bodyPr/>
          <a:lstStyle/>
          <a:p>
            <a:pPr marL="0" indent="0" eaLnBrk="1" hangingPunct="1">
              <a:spcBef>
                <a:spcPts val="600"/>
              </a:spcBef>
              <a:buFontTx/>
              <a:buNone/>
            </a:pPr>
            <a:r>
              <a:rPr lang="en-US" altLang="en-US" sz="2200" b="1" dirty="0">
                <a:solidFill>
                  <a:srgbClr val="FF6600"/>
                </a:solidFill>
                <a:ea typeface="ＭＳ Ｐゴシック" panose="020B0600070205080204" pitchFamily="34" charset="-128"/>
              </a:rPr>
              <a:t>Representational Error</a:t>
            </a:r>
            <a:r>
              <a:rPr lang="en-US" altLang="en-US" sz="2200" dirty="0">
                <a:solidFill>
                  <a:srgbClr val="FF6600"/>
                </a:solidFill>
                <a:ea typeface="ＭＳ Ｐゴシック" panose="020B0600070205080204" pitchFamily="34" charset="-128"/>
              </a:rPr>
              <a:t> or </a:t>
            </a:r>
            <a:r>
              <a:rPr lang="en-US" altLang="en-US" sz="2200" b="1" dirty="0">
                <a:solidFill>
                  <a:srgbClr val="FF6600"/>
                </a:solidFill>
                <a:ea typeface="ＭＳ Ｐゴシック" panose="020B0600070205080204" pitchFamily="34" charset="-128"/>
              </a:rPr>
              <a:t>Round-off Error</a:t>
            </a:r>
          </a:p>
          <a:p>
            <a:pPr marL="0" indent="0" eaLnBrk="1" hangingPunct="1">
              <a:spcBef>
                <a:spcPts val="600"/>
              </a:spcBef>
              <a:buFontTx/>
              <a:buNone/>
            </a:pPr>
            <a:r>
              <a:rPr lang="en-US" altLang="en-US" sz="2200" dirty="0">
                <a:ea typeface="ＭＳ Ｐゴシック" panose="020B0600070205080204" pitchFamily="34" charset="-128"/>
              </a:rPr>
              <a:t>An arithmetic error caused by the fact that the precision of the result of an arithmetic operation is greater than the precision of the machine</a:t>
            </a:r>
          </a:p>
          <a:p>
            <a:pPr marL="0" indent="0" eaLnBrk="1" hangingPunct="1">
              <a:spcBef>
                <a:spcPts val="600"/>
              </a:spcBef>
              <a:buFontTx/>
              <a:buNone/>
            </a:pPr>
            <a:r>
              <a:rPr lang="en-US" altLang="en-US" sz="2200" b="1" dirty="0">
                <a:solidFill>
                  <a:srgbClr val="FF6600"/>
                </a:solidFill>
                <a:ea typeface="ＭＳ Ｐゴシック" panose="020B0600070205080204" pitchFamily="34" charset="-128"/>
              </a:rPr>
              <a:t>Underflow</a:t>
            </a:r>
            <a:endParaRPr lang="en-US" altLang="en-US" sz="2200" dirty="0">
              <a:solidFill>
                <a:srgbClr val="FF6600"/>
              </a:solidFill>
              <a:ea typeface="ＭＳ Ｐゴシック" panose="020B0600070205080204" pitchFamily="34" charset="-128"/>
            </a:endParaRPr>
          </a:p>
          <a:p>
            <a:pPr marL="0" indent="0" eaLnBrk="1" hangingPunct="1">
              <a:spcBef>
                <a:spcPts val="600"/>
              </a:spcBef>
              <a:buFontTx/>
              <a:buNone/>
            </a:pPr>
            <a:r>
              <a:rPr lang="en-US" altLang="en-US" sz="2200" dirty="0">
                <a:ea typeface="ＭＳ Ｐゴシック" panose="020B0600070205080204" pitchFamily="34" charset="-128"/>
              </a:rPr>
              <a:t>Results of a calculation are too small to represent in a given machine</a:t>
            </a:r>
          </a:p>
          <a:p>
            <a:pPr marL="0" indent="0" eaLnBrk="1" hangingPunct="1">
              <a:spcBef>
                <a:spcPts val="600"/>
              </a:spcBef>
              <a:buFontTx/>
              <a:buNone/>
            </a:pPr>
            <a:r>
              <a:rPr lang="en-US" altLang="en-US" sz="2200" b="1" dirty="0">
                <a:solidFill>
                  <a:srgbClr val="FF6600"/>
                </a:solidFill>
                <a:ea typeface="ＭＳ Ｐゴシック" panose="020B0600070205080204" pitchFamily="34" charset="-128"/>
              </a:rPr>
              <a:t>Overflow</a:t>
            </a:r>
            <a:endParaRPr lang="en-US" altLang="en-US" sz="2200" dirty="0">
              <a:solidFill>
                <a:srgbClr val="FF6600"/>
              </a:solidFill>
              <a:ea typeface="ＭＳ Ｐゴシック" panose="020B0600070205080204" pitchFamily="34" charset="-128"/>
            </a:endParaRPr>
          </a:p>
          <a:p>
            <a:pPr marL="0" indent="0" eaLnBrk="1" hangingPunct="1">
              <a:spcBef>
                <a:spcPts val="600"/>
              </a:spcBef>
              <a:buFontTx/>
              <a:buNone/>
            </a:pPr>
            <a:r>
              <a:rPr lang="en-US" altLang="en-US" sz="2200" dirty="0">
                <a:ea typeface="ＭＳ Ｐゴシック" panose="020B0600070205080204" pitchFamily="34" charset="-128"/>
              </a:rPr>
              <a:t>Results of a calculation are too large to represent in a given machine</a:t>
            </a:r>
          </a:p>
          <a:p>
            <a:pPr marL="0" indent="0" eaLnBrk="1" hangingPunct="1">
              <a:spcBef>
                <a:spcPts val="600"/>
              </a:spcBef>
              <a:buFontTx/>
              <a:buNone/>
            </a:pPr>
            <a:r>
              <a:rPr lang="en-US" altLang="en-US" sz="2200" b="1" dirty="0">
                <a:solidFill>
                  <a:srgbClr val="FF6600"/>
                </a:solidFill>
                <a:ea typeface="ＭＳ Ｐゴシック" panose="020B0600070205080204" pitchFamily="34" charset="-128"/>
              </a:rPr>
              <a:t>Cancellation Error</a:t>
            </a:r>
            <a:endParaRPr lang="en-US" altLang="en-US" sz="2200" dirty="0">
              <a:solidFill>
                <a:srgbClr val="FF6600"/>
              </a:solidFill>
              <a:ea typeface="ＭＳ Ｐゴシック" panose="020B0600070205080204" pitchFamily="34" charset="-128"/>
            </a:endParaRPr>
          </a:p>
          <a:p>
            <a:pPr marL="0" indent="0" eaLnBrk="1" hangingPunct="1">
              <a:spcBef>
                <a:spcPts val="600"/>
              </a:spcBef>
              <a:buFontTx/>
              <a:buNone/>
            </a:pPr>
            <a:r>
              <a:rPr lang="en-US" altLang="en-US" sz="2200" dirty="0">
                <a:ea typeface="ＭＳ Ｐゴシック" panose="020B0600070205080204" pitchFamily="34" charset="-128"/>
              </a:rPr>
              <a:t>A loss of accuracy during addition or subtraction of numbers of widely differing sizes, due to the limits of precision</a:t>
            </a:r>
            <a:endParaRPr lang="en-US" altLang="en-US" sz="2200" dirty="0">
              <a:solidFill>
                <a:srgbClr val="0000CC"/>
              </a:solidFill>
              <a:ea typeface="ＭＳ Ｐゴシック" panose="020B0600070205080204" pitchFamily="3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0B793FF1-BA0B-A848-89C6-3B45B337B360}"/>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AB6257A-58DE-124B-ADD3-F303420DA9D7}" type="slidenum">
              <a:rPr lang="en-US" altLang="en-US" sz="1400"/>
              <a:pPr>
                <a:spcBef>
                  <a:spcPct val="0"/>
                </a:spcBef>
                <a:buFontTx/>
                <a:buNone/>
              </a:pPr>
              <a:t>11</a:t>
            </a:fld>
            <a:endParaRPr lang="en-US" altLang="en-US" sz="1400" dirty="0"/>
          </a:p>
        </p:txBody>
      </p:sp>
      <p:sp>
        <p:nvSpPr>
          <p:cNvPr id="13315" name="Rectangle 2">
            <a:extLst>
              <a:ext uri="{FF2B5EF4-FFF2-40B4-BE49-F238E27FC236}">
                <a16:creationId xmlns:a16="http://schemas.microsoft.com/office/drawing/2014/main" id="{837B5F9C-CBCB-7C4C-BACE-AF7951131F5E}"/>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Arithmetic </a:t>
            </a:r>
            <a:r>
              <a:rPr lang="en-US" altLang="en-US" sz="1800" dirty="0">
                <a:solidFill>
                  <a:schemeClr val="tx1"/>
                </a:solidFill>
                <a:ea typeface="ＭＳ Ｐゴシック" panose="020B0600070205080204" pitchFamily="34" charset="-128"/>
              </a:rPr>
              <a:t>(8 of 9)</a:t>
            </a:r>
          </a:p>
        </p:txBody>
      </p:sp>
      <p:sp>
        <p:nvSpPr>
          <p:cNvPr id="13316" name="Rectangle 3">
            <a:extLst>
              <a:ext uri="{FF2B5EF4-FFF2-40B4-BE49-F238E27FC236}">
                <a16:creationId xmlns:a16="http://schemas.microsoft.com/office/drawing/2014/main" id="{D228EC0B-71E1-334A-8394-9730CE94AF3A}"/>
              </a:ext>
            </a:extLst>
          </p:cNvPr>
          <p:cNvSpPr>
            <a:spLocks noGrp="1" noChangeArrowheads="1"/>
          </p:cNvSpPr>
          <p:nvPr>
            <p:ph type="body" idx="1"/>
          </p:nvPr>
        </p:nvSpPr>
        <p:spPr>
          <a:xfrm>
            <a:off x="533400" y="1371600"/>
            <a:ext cx="8229600" cy="4572000"/>
          </a:xfrm>
        </p:spPr>
        <p:txBody>
          <a:bodyPr/>
          <a:lstStyle/>
          <a:p>
            <a:pPr marL="0" indent="0" eaLnBrk="1" hangingPunct="1">
              <a:buFontTx/>
              <a:buNone/>
            </a:pPr>
            <a:r>
              <a:rPr lang="en-US" altLang="en-US" sz="2800" dirty="0">
                <a:ea typeface="ＭＳ Ｐゴシック" panose="020B0600070205080204" pitchFamily="34" charset="-128"/>
              </a:rPr>
              <a:t>There are limitations imposed by the hardware on the representations of both integer numbers and real numbers</a:t>
            </a:r>
            <a:endParaRPr lang="en-US" altLang="en-US" dirty="0">
              <a:ea typeface="ＭＳ Ｐゴシック" panose="020B0600070205080204" pitchFamily="34" charset="-128"/>
            </a:endParaRPr>
          </a:p>
          <a:p>
            <a:pPr lvl="1" eaLnBrk="1" hangingPunct="1">
              <a:spcBef>
                <a:spcPct val="50000"/>
              </a:spcBef>
            </a:pPr>
            <a:r>
              <a:rPr lang="en-US" altLang="en-US" sz="2400" dirty="0">
                <a:ea typeface="ＭＳ Ｐゴシック" panose="020B0600070205080204" pitchFamily="34" charset="-128"/>
              </a:rPr>
              <a:t>If the word length is 32 bits, the range of integer numbers that can be represented is 22,147,483,648 to 2,147,483,647</a:t>
            </a:r>
          </a:p>
          <a:p>
            <a:pPr lvl="1" eaLnBrk="1" hangingPunct="1">
              <a:spcBef>
                <a:spcPct val="50000"/>
              </a:spcBef>
            </a:pPr>
            <a:r>
              <a:rPr lang="en-US" altLang="en-US" sz="2400" dirty="0">
                <a:ea typeface="ＭＳ Ｐゴシック" panose="020B0600070205080204" pitchFamily="34" charset="-128"/>
              </a:rPr>
              <a:t>There are software solutions, however, that allow programs to overcome these limitations </a:t>
            </a:r>
          </a:p>
          <a:p>
            <a:pPr lvl="1" eaLnBrk="1" hangingPunct="1">
              <a:spcBef>
                <a:spcPct val="50000"/>
              </a:spcBef>
            </a:pPr>
            <a:r>
              <a:rPr lang="en-US" altLang="en-US" sz="2400" dirty="0">
                <a:ea typeface="ＭＳ Ｐゴシック" panose="020B0600070205080204" pitchFamily="34" charset="-128"/>
              </a:rPr>
              <a:t>For example, we could represent a very large number as a list of smaller numbers</a:t>
            </a:r>
            <a:endParaRPr lang="en-US" altLang="en-US" dirty="0">
              <a:ea typeface="ＭＳ Ｐゴシック" panose="020B0600070205080204"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2">
            <a:extLst>
              <a:ext uri="{FF2B5EF4-FFF2-40B4-BE49-F238E27FC236}">
                <a16:creationId xmlns:a16="http://schemas.microsoft.com/office/drawing/2014/main" id="{7F7DD7F2-7371-9147-B2E3-F316B645AA19}"/>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34298FD-5E27-244B-B60F-33B2D20F9F25}" type="slidenum">
              <a:rPr lang="en-US" altLang="en-US" sz="1400"/>
              <a:pPr>
                <a:spcBef>
                  <a:spcPct val="0"/>
                </a:spcBef>
                <a:buFontTx/>
                <a:buNone/>
              </a:pPr>
              <a:t>12</a:t>
            </a:fld>
            <a:endParaRPr lang="en-US" altLang="en-US" sz="1400" dirty="0"/>
          </a:p>
        </p:txBody>
      </p:sp>
      <p:sp>
        <p:nvSpPr>
          <p:cNvPr id="14339" name="Rectangle 2">
            <a:extLst>
              <a:ext uri="{FF2B5EF4-FFF2-40B4-BE49-F238E27FC236}">
                <a16:creationId xmlns:a16="http://schemas.microsoft.com/office/drawing/2014/main" id="{518671ED-2909-8741-B43F-53E721E3D0A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Limits on Arithmetic </a:t>
            </a:r>
            <a:r>
              <a:rPr lang="en-US" altLang="en-US" sz="1800" dirty="0">
                <a:ea typeface="ＭＳ Ｐゴシック" panose="020B0600070205080204" pitchFamily="34" charset="-128"/>
              </a:rPr>
              <a:t>(9 of 9)</a:t>
            </a:r>
          </a:p>
        </p:txBody>
      </p:sp>
      <p:pic>
        <p:nvPicPr>
          <p:cNvPr id="3" name="Picture 2" descr="The diagram shows the number 752036, each in different memory with the memory address that holds the address of the next number. The last memory address is left empty since there is no number furth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228" y="1371600"/>
            <a:ext cx="7086600" cy="632138"/>
          </a:xfrm>
          <a:prstGeom prst="rect">
            <a:avLst/>
          </a:prstGeom>
        </p:spPr>
      </p:pic>
      <p:pic>
        <p:nvPicPr>
          <p:cNvPr id="4" name="Picture 3" descr="The diagram shows the number 752036, where the first three numbers 753 and last three numbers 039 are grouped together and kept in two separate memory with the memory address that holds the address of next number. The last memory address is left empty since there is no number furth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2028" y="2133600"/>
            <a:ext cx="2667000" cy="533400"/>
          </a:xfrm>
          <a:prstGeom prst="rect">
            <a:avLst/>
          </a:prstGeom>
        </p:spPr>
      </p:pic>
      <p:pic>
        <p:nvPicPr>
          <p:cNvPr id="5" name="Picture 4" descr="The diagram shows the number 83536 + 41 where the num 1, num 2, and num 3 holds 83536, 41, 83577 (the sum) respectively along with the memory address that holds the address of next number. The last memory address is left empty since there is no number further. The last two numbers of num 1, 3 and 6 flow to 4 and 1 of num 2 via a plus sign and come out as 7 and 7 at num 3 via equals sign. The addition operation is performed her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0656" y="2793918"/>
            <a:ext cx="4809744" cy="2574782"/>
          </a:xfrm>
          <a:prstGeom prst="rect">
            <a:avLst/>
          </a:prstGeom>
        </p:spPr>
      </p:pic>
      <p:sp>
        <p:nvSpPr>
          <p:cNvPr id="2" name="Rectangle 1"/>
          <p:cNvSpPr/>
          <p:nvPr/>
        </p:nvSpPr>
        <p:spPr>
          <a:xfrm>
            <a:off x="2857500" y="5534903"/>
            <a:ext cx="3352800" cy="338554"/>
          </a:xfrm>
          <a:prstGeom prst="rect">
            <a:avLst/>
          </a:prstGeom>
        </p:spPr>
        <p:txBody>
          <a:bodyPr wrap="square">
            <a:spAutoFit/>
          </a:bodyPr>
          <a:lstStyle/>
          <a:p>
            <a:pPr algn="ctr"/>
            <a:r>
              <a:rPr lang="en-IN" sz="1600" dirty="0">
                <a:latin typeface="+mn-lt"/>
              </a:rPr>
              <a:t>Representing very large numbers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a:extLst>
              <a:ext uri="{FF2B5EF4-FFF2-40B4-BE49-F238E27FC236}">
                <a16:creationId xmlns:a16="http://schemas.microsoft.com/office/drawing/2014/main" id="{8FDDB025-7179-B14B-B15F-A21035AB8480}"/>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43B82EC-EFBC-BB45-9CFF-412D5B213CF4}" type="slidenum">
              <a:rPr lang="en-US" altLang="en-US" sz="1400"/>
              <a:pPr>
                <a:spcBef>
                  <a:spcPct val="0"/>
                </a:spcBef>
                <a:buFontTx/>
                <a:buNone/>
              </a:pPr>
              <a:t>13</a:t>
            </a:fld>
            <a:endParaRPr lang="en-US" altLang="en-US" sz="1400" dirty="0"/>
          </a:p>
        </p:txBody>
      </p:sp>
      <p:sp>
        <p:nvSpPr>
          <p:cNvPr id="15363" name="Rectangle 2">
            <a:extLst>
              <a:ext uri="{FF2B5EF4-FFF2-40B4-BE49-F238E27FC236}">
                <a16:creationId xmlns:a16="http://schemas.microsoft.com/office/drawing/2014/main" id="{862D54A1-A8B2-564D-974B-98816E29328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Limits on Components</a:t>
            </a:r>
          </a:p>
        </p:txBody>
      </p:sp>
      <p:sp>
        <p:nvSpPr>
          <p:cNvPr id="15364" name="Text Box 3">
            <a:extLst>
              <a:ext uri="{FF2B5EF4-FFF2-40B4-BE49-F238E27FC236}">
                <a16:creationId xmlns:a16="http://schemas.microsoft.com/office/drawing/2014/main" id="{81F1322E-344B-3542-AF8D-B896A711EE80}"/>
              </a:ext>
            </a:extLst>
          </p:cNvPr>
          <p:cNvSpPr txBox="1">
            <a:spLocks noChangeArrowheads="1"/>
          </p:cNvSpPr>
          <p:nvPr/>
        </p:nvSpPr>
        <p:spPr bwMode="auto">
          <a:xfrm>
            <a:off x="1295400" y="1828800"/>
            <a:ext cx="7162800" cy="206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800" dirty="0"/>
              <a:t>Although most errors are caused by software, hardware components do fail</a:t>
            </a:r>
          </a:p>
          <a:p>
            <a:pPr>
              <a:buFontTx/>
              <a:buNone/>
            </a:pPr>
            <a:endParaRPr lang="en-US" altLang="en-US" sz="2400" dirty="0"/>
          </a:p>
          <a:p>
            <a:pPr>
              <a:buFontTx/>
              <a:buNone/>
            </a:pPr>
            <a:r>
              <a:rPr lang="en-US" altLang="en-US" sz="2400" dirty="0"/>
              <a:t>	</a:t>
            </a:r>
            <a:endParaRPr lang="en-US" altLang="en-US" sz="2800" dirty="0"/>
          </a:p>
        </p:txBody>
      </p:sp>
      <p:sp>
        <p:nvSpPr>
          <p:cNvPr id="15365" name="TextBox 1">
            <a:extLst>
              <a:ext uri="{FF2B5EF4-FFF2-40B4-BE49-F238E27FC236}">
                <a16:creationId xmlns:a16="http://schemas.microsoft.com/office/drawing/2014/main" id="{4F140572-CF1D-0547-92F3-712045C94EA5}"/>
              </a:ext>
            </a:extLst>
          </p:cNvPr>
          <p:cNvSpPr txBox="1">
            <a:spLocks noChangeArrowheads="1"/>
          </p:cNvSpPr>
          <p:nvPr/>
        </p:nvSpPr>
        <p:spPr bwMode="auto">
          <a:xfrm>
            <a:off x="1524000" y="3733800"/>
            <a:ext cx="5562600" cy="461963"/>
          </a:xfrm>
          <a:prstGeom prst="rect">
            <a:avLst/>
          </a:prstGeom>
          <a:solidFill>
            <a:srgbClr val="BBE0E3"/>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1" dirty="0"/>
              <a:t>Have you ever had a hardware failure?</a:t>
            </a:r>
            <a:endParaRPr lang="en-US"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8A5592DF-3098-084D-A657-81662A1EEB34}"/>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BD84480-D891-FD4A-96C9-C221BAEB5FBE}" type="slidenum">
              <a:rPr lang="en-US" altLang="en-US" sz="1400"/>
              <a:pPr>
                <a:spcBef>
                  <a:spcPct val="0"/>
                </a:spcBef>
                <a:buFontTx/>
                <a:buNone/>
              </a:pPr>
              <a:t>14</a:t>
            </a:fld>
            <a:endParaRPr lang="en-US" altLang="en-US" sz="1400" dirty="0"/>
          </a:p>
        </p:txBody>
      </p:sp>
      <p:sp>
        <p:nvSpPr>
          <p:cNvPr id="16387" name="Rectangle 2">
            <a:extLst>
              <a:ext uri="{FF2B5EF4-FFF2-40B4-BE49-F238E27FC236}">
                <a16:creationId xmlns:a16="http://schemas.microsoft.com/office/drawing/2014/main" id="{FD6BEF6E-9675-624F-9C08-4719D5E9749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Communications </a:t>
            </a:r>
            <a:r>
              <a:rPr lang="en-US" altLang="en-US" sz="1800" dirty="0">
                <a:solidFill>
                  <a:schemeClr val="tx1"/>
                </a:solidFill>
                <a:ea typeface="ＭＳ Ｐゴシック" panose="020B0600070205080204" pitchFamily="34" charset="-128"/>
              </a:rPr>
              <a:t>(1 of 4)</a:t>
            </a:r>
          </a:p>
        </p:txBody>
      </p:sp>
      <p:sp>
        <p:nvSpPr>
          <p:cNvPr id="16388" name="Rectangle 3">
            <a:extLst>
              <a:ext uri="{FF2B5EF4-FFF2-40B4-BE49-F238E27FC236}">
                <a16:creationId xmlns:a16="http://schemas.microsoft.com/office/drawing/2014/main" id="{5069B30C-5A8E-8F47-9E01-6A6991230088}"/>
              </a:ext>
            </a:extLst>
          </p:cNvPr>
          <p:cNvSpPr>
            <a:spLocks noGrp="1" noChangeArrowheads="1"/>
          </p:cNvSpPr>
          <p:nvPr>
            <p:ph type="body" idx="1"/>
          </p:nvPr>
        </p:nvSpPr>
        <p:spPr>
          <a:xfrm>
            <a:off x="457200" y="1447800"/>
            <a:ext cx="8229600" cy="4800600"/>
          </a:xfrm>
        </p:spPr>
        <p:txBody>
          <a:bodyPr/>
          <a:lstStyle/>
          <a:p>
            <a:pPr marL="0" indent="0" eaLnBrk="1" hangingPunct="1">
              <a:buFontTx/>
              <a:buNone/>
            </a:pPr>
            <a:r>
              <a:rPr lang="en-US" altLang="en-US" b="1" dirty="0">
                <a:solidFill>
                  <a:srgbClr val="FF6600"/>
                </a:solidFill>
                <a:ea typeface="ＭＳ Ｐゴシック" panose="020B0600070205080204" pitchFamily="34" charset="-128"/>
              </a:rPr>
              <a:t>Error-Detecting Codes</a:t>
            </a:r>
            <a:r>
              <a:rPr lang="en-US" altLang="en-US" dirty="0">
                <a:solidFill>
                  <a:srgbClr val="FF6600"/>
                </a:solidFill>
                <a:ea typeface="ＭＳ Ｐゴシック" panose="020B0600070205080204" pitchFamily="34" charset="-128"/>
              </a:rPr>
              <a:t> </a:t>
            </a:r>
          </a:p>
          <a:p>
            <a:pPr marL="0" indent="0" eaLnBrk="1" hangingPunct="1">
              <a:buFontTx/>
              <a:buNone/>
            </a:pPr>
            <a:r>
              <a:rPr lang="en-US" altLang="en-US" dirty="0">
                <a:ea typeface="ＭＳ Ｐゴシック" panose="020B0600070205080204" pitchFamily="34" charset="-128"/>
              </a:rPr>
              <a:t>Techniques to determine if an error has occurred during the transmission of data and then alert the system</a:t>
            </a:r>
          </a:p>
          <a:p>
            <a:pPr marL="0" indent="0" eaLnBrk="1" hangingPunct="1">
              <a:buFontTx/>
              <a:buNone/>
            </a:pPr>
            <a:r>
              <a:rPr lang="en-US" altLang="en-US" b="1" dirty="0">
                <a:solidFill>
                  <a:srgbClr val="FF6600"/>
                </a:solidFill>
                <a:ea typeface="ＭＳ Ｐゴシック" panose="020B0600070205080204" pitchFamily="34" charset="-128"/>
              </a:rPr>
              <a:t>Error-Correcting Codes</a:t>
            </a:r>
            <a:r>
              <a:rPr lang="en-US" altLang="en-US" dirty="0">
                <a:solidFill>
                  <a:srgbClr val="FF6600"/>
                </a:solidFill>
                <a:ea typeface="ＭＳ Ｐゴシック" panose="020B0600070205080204" pitchFamily="34" charset="-128"/>
              </a:rPr>
              <a:t> </a:t>
            </a:r>
          </a:p>
          <a:p>
            <a:pPr marL="0" indent="0" eaLnBrk="1" hangingPunct="1">
              <a:buFontTx/>
              <a:buNone/>
            </a:pPr>
            <a:r>
              <a:rPr lang="en-US" altLang="en-US" dirty="0">
                <a:ea typeface="ＭＳ Ｐゴシック" panose="020B0600070205080204" pitchFamily="34" charset="-128"/>
              </a:rPr>
              <a:t>Error-detecting codes that detect an error has occurred and try to determine the correct value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C1045D6A-016C-CD46-BD6F-369C9BDC2352}"/>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1365C7C-BD4D-B440-A9CA-0E235E38A890}" type="slidenum">
              <a:rPr lang="en-US" altLang="en-US" sz="1400"/>
              <a:pPr>
                <a:spcBef>
                  <a:spcPct val="0"/>
                </a:spcBef>
                <a:buFontTx/>
                <a:buNone/>
              </a:pPr>
              <a:t>15</a:t>
            </a:fld>
            <a:endParaRPr lang="en-US" altLang="en-US" sz="1400" dirty="0"/>
          </a:p>
        </p:txBody>
      </p:sp>
      <p:sp>
        <p:nvSpPr>
          <p:cNvPr id="17411" name="Rectangle 2">
            <a:extLst>
              <a:ext uri="{FF2B5EF4-FFF2-40B4-BE49-F238E27FC236}">
                <a16:creationId xmlns:a16="http://schemas.microsoft.com/office/drawing/2014/main" id="{D0FEDFFE-DFF7-B440-BB0A-0AD7ED08A15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Communications </a:t>
            </a:r>
            <a:r>
              <a:rPr lang="en-US" altLang="en-US" sz="1800" dirty="0">
                <a:solidFill>
                  <a:schemeClr val="tx1"/>
                </a:solidFill>
                <a:ea typeface="ＭＳ Ｐゴシック" panose="020B0600070205080204" pitchFamily="34" charset="-128"/>
              </a:rPr>
              <a:t>(2 of 4)</a:t>
            </a:r>
          </a:p>
        </p:txBody>
      </p:sp>
      <p:sp>
        <p:nvSpPr>
          <p:cNvPr id="17412" name="Rectangle 3">
            <a:extLst>
              <a:ext uri="{FF2B5EF4-FFF2-40B4-BE49-F238E27FC236}">
                <a16:creationId xmlns:a16="http://schemas.microsoft.com/office/drawing/2014/main" id="{57831975-F21E-4040-B283-86CE8E432C3D}"/>
              </a:ext>
            </a:extLst>
          </p:cNvPr>
          <p:cNvSpPr>
            <a:spLocks noGrp="1" noChangeArrowheads="1"/>
          </p:cNvSpPr>
          <p:nvPr>
            <p:ph type="body" idx="1"/>
          </p:nvPr>
        </p:nvSpPr>
        <p:spPr>
          <a:xfrm>
            <a:off x="609600" y="1371600"/>
            <a:ext cx="8229600" cy="4572000"/>
          </a:xfrm>
        </p:spPr>
        <p:txBody>
          <a:bodyPr/>
          <a:lstStyle/>
          <a:p>
            <a:pPr marL="0" indent="0" eaLnBrk="1" hangingPunct="1">
              <a:buFontTx/>
              <a:buNone/>
            </a:pPr>
            <a:r>
              <a:rPr lang="en-US" altLang="en-US" sz="2800" b="1" dirty="0">
                <a:solidFill>
                  <a:srgbClr val="FF6600"/>
                </a:solidFill>
                <a:ea typeface="ＭＳ Ｐゴシック" panose="020B0600070205080204" pitchFamily="34" charset="-128"/>
              </a:rPr>
              <a:t>Parity Bit</a:t>
            </a:r>
            <a:r>
              <a:rPr lang="en-US" altLang="en-US" sz="2800"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An extra bit that is associated with each byte, used to ensure that the number of 1 bits in a 9-bit value (byte plus parity bit) is odd (or even) across all bytes </a:t>
            </a:r>
          </a:p>
          <a:p>
            <a:pPr marL="0" indent="0" eaLnBrk="1" hangingPunct="1">
              <a:buFontTx/>
              <a:buNone/>
            </a:pPr>
            <a:r>
              <a:rPr lang="en-US" altLang="en-US" sz="2800" dirty="0">
                <a:ea typeface="ＭＳ Ｐゴシック" panose="020B0600070205080204" pitchFamily="34" charset="-128"/>
              </a:rPr>
              <a:t>Parity bits are used to detect that an error has occurred between the storing and retrieving of a byte or the sending and receiving of a byte</a:t>
            </a:r>
          </a:p>
          <a:p>
            <a:pPr lvl="1" eaLnBrk="1" hangingPunct="1">
              <a:spcBef>
                <a:spcPct val="50000"/>
              </a:spcBef>
              <a:buFontTx/>
              <a:buNone/>
            </a:pPr>
            <a:r>
              <a:rPr lang="en-US" altLang="en-US" sz="2400" b="1" dirty="0">
                <a:ea typeface="ＭＳ Ｐゴシック" panose="020B0600070205080204" pitchFamily="34" charset="-128"/>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ED39B3D5-552B-944E-BEFE-2F79C06E3B5D}"/>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5AFA6F0-E5F7-FB48-A4F3-98D3F217C152}" type="slidenum">
              <a:rPr lang="en-US" altLang="en-US" sz="1400"/>
              <a:pPr>
                <a:spcBef>
                  <a:spcPct val="0"/>
                </a:spcBef>
                <a:buFontTx/>
                <a:buNone/>
              </a:pPr>
              <a:t>16</a:t>
            </a:fld>
            <a:endParaRPr lang="en-US" altLang="en-US" sz="1400" dirty="0"/>
          </a:p>
        </p:txBody>
      </p:sp>
      <p:sp>
        <p:nvSpPr>
          <p:cNvPr id="18435" name="Rectangle 2">
            <a:extLst>
              <a:ext uri="{FF2B5EF4-FFF2-40B4-BE49-F238E27FC236}">
                <a16:creationId xmlns:a16="http://schemas.microsoft.com/office/drawing/2014/main" id="{6D4D1CF5-AC0D-114D-B099-E2FDA107F9DF}"/>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Communications </a:t>
            </a:r>
            <a:r>
              <a:rPr lang="en-US" altLang="en-US" sz="1800" dirty="0">
                <a:solidFill>
                  <a:schemeClr val="tx1"/>
                </a:solidFill>
                <a:ea typeface="ＭＳ Ｐゴシック" panose="020B0600070205080204" pitchFamily="34" charset="-128"/>
              </a:rPr>
              <a:t>(3 of 4)</a:t>
            </a:r>
          </a:p>
        </p:txBody>
      </p:sp>
      <p:sp>
        <p:nvSpPr>
          <p:cNvPr id="18436" name="Rectangle 3">
            <a:extLst>
              <a:ext uri="{FF2B5EF4-FFF2-40B4-BE49-F238E27FC236}">
                <a16:creationId xmlns:a16="http://schemas.microsoft.com/office/drawing/2014/main" id="{FB4B7C61-E91C-0E44-9767-F04B7DFA7B4F}"/>
              </a:ext>
            </a:extLst>
          </p:cNvPr>
          <p:cNvSpPr>
            <a:spLocks noGrp="1" noChangeArrowheads="1"/>
          </p:cNvSpPr>
          <p:nvPr>
            <p:ph type="body" idx="1"/>
          </p:nvPr>
        </p:nvSpPr>
        <p:spPr>
          <a:xfrm>
            <a:off x="457200" y="1295400"/>
            <a:ext cx="8229600" cy="4572000"/>
          </a:xfrm>
        </p:spPr>
        <p:txBody>
          <a:bodyPr/>
          <a:lstStyle/>
          <a:p>
            <a:pPr marL="0" indent="0" eaLnBrk="1" hangingPunct="1">
              <a:buFontTx/>
              <a:buNone/>
            </a:pPr>
            <a:r>
              <a:rPr lang="en-US" altLang="en-US" sz="2800" dirty="0">
                <a:solidFill>
                  <a:srgbClr val="FF6600"/>
                </a:solidFill>
                <a:ea typeface="ＭＳ Ｐゴシック" panose="020B0600070205080204" pitchFamily="34" charset="-128"/>
              </a:rPr>
              <a:t>Odd parity </a:t>
            </a:r>
            <a:r>
              <a:rPr lang="en-US" altLang="en-US" sz="2800" dirty="0">
                <a:ea typeface="ＭＳ Ｐゴシック" panose="020B0600070205080204" pitchFamily="34" charset="-128"/>
              </a:rPr>
              <a:t>requires that the number of 1s in a byte plus the parity bit be odd</a:t>
            </a:r>
          </a:p>
          <a:p>
            <a:pPr marL="0" indent="0" eaLnBrk="1" hangingPunct="1">
              <a:buFontTx/>
              <a:buNone/>
            </a:pPr>
            <a:r>
              <a:rPr lang="en-US" altLang="en-US" sz="2800" dirty="0">
                <a:ea typeface="ＭＳ Ｐゴシック" panose="020B0600070205080204" pitchFamily="34" charset="-128"/>
              </a:rPr>
              <a:t>For example</a:t>
            </a:r>
            <a:endParaRPr lang="en-US" altLang="en-US" dirty="0">
              <a:ea typeface="ＭＳ Ｐゴシック" panose="020B0600070205080204" pitchFamily="34" charset="-128"/>
            </a:endParaRPr>
          </a:p>
          <a:p>
            <a:pPr marL="234950" lvl="2" indent="0" eaLnBrk="1" hangingPunct="1">
              <a:buFontTx/>
              <a:buNone/>
            </a:pPr>
            <a:r>
              <a:rPr lang="en-US" altLang="en-US" dirty="0">
                <a:ea typeface="ＭＳ Ｐゴシック" panose="020B0600070205080204" pitchFamily="34" charset="-128"/>
              </a:rPr>
              <a:t>If a byte contains the pattern 11001100, the parity bit would be 1, thus giving an odd number of 1s</a:t>
            </a:r>
          </a:p>
          <a:p>
            <a:pPr marL="234950" lvl="2" indent="0" eaLnBrk="1" hangingPunct="1">
              <a:buFontTx/>
              <a:buNone/>
            </a:pPr>
            <a:r>
              <a:rPr lang="en-US" altLang="en-US" dirty="0">
                <a:ea typeface="ＭＳ Ｐゴシック" panose="020B0600070205080204" pitchFamily="34" charset="-128"/>
              </a:rPr>
              <a:t>If the pattern were 11110001, the parity bit would be 0, giving an odd number of 1s</a:t>
            </a:r>
          </a:p>
          <a:p>
            <a:pPr marL="0" indent="0" eaLnBrk="1" hangingPunct="1">
              <a:buFontTx/>
              <a:buNone/>
            </a:pPr>
            <a:r>
              <a:rPr lang="en-US" altLang="en-US" sz="2800" dirty="0">
                <a:solidFill>
                  <a:srgbClr val="FF6600"/>
                </a:solidFill>
                <a:ea typeface="ＭＳ Ｐゴシック" panose="020B0600070205080204" pitchFamily="34" charset="-128"/>
              </a:rPr>
              <a:t>Even parity </a:t>
            </a:r>
            <a:r>
              <a:rPr lang="en-US" altLang="en-US" sz="2800" dirty="0">
                <a:ea typeface="ＭＳ Ｐゴシック" panose="020B0600070205080204" pitchFamily="34" charset="-128"/>
              </a:rPr>
              <a:t>uses the same scheme, but the number of 1 bits must be even</a:t>
            </a:r>
            <a:endParaRPr lang="en-US" altLang="en-US" dirty="0">
              <a:ea typeface="ＭＳ Ｐゴシック" panose="020B0600070205080204"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7CD0BCA8-9A4F-E34C-BB9F-7DF2DE4B5F1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EBA0B80-1331-8A4C-85D5-1A8E32683806}" type="slidenum">
              <a:rPr lang="en-US" altLang="en-US" sz="1400"/>
              <a:pPr>
                <a:spcBef>
                  <a:spcPct val="0"/>
                </a:spcBef>
                <a:buFontTx/>
                <a:buNone/>
              </a:pPr>
              <a:t>17</a:t>
            </a:fld>
            <a:endParaRPr lang="en-US" altLang="en-US" sz="1400" dirty="0"/>
          </a:p>
        </p:txBody>
      </p:sp>
      <p:sp>
        <p:nvSpPr>
          <p:cNvPr id="19459" name="Rectangle 2">
            <a:extLst>
              <a:ext uri="{FF2B5EF4-FFF2-40B4-BE49-F238E27FC236}">
                <a16:creationId xmlns:a16="http://schemas.microsoft.com/office/drawing/2014/main" id="{B633307F-0F38-0946-9559-422E82AF8C34}"/>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Communications </a:t>
            </a:r>
            <a:r>
              <a:rPr lang="en-US" altLang="en-US" sz="1800" dirty="0">
                <a:solidFill>
                  <a:schemeClr val="tx1"/>
                </a:solidFill>
                <a:ea typeface="ＭＳ Ｐゴシック" panose="020B0600070205080204" pitchFamily="34" charset="-128"/>
              </a:rPr>
              <a:t>(4 of 4)</a:t>
            </a:r>
          </a:p>
        </p:txBody>
      </p:sp>
      <p:sp>
        <p:nvSpPr>
          <p:cNvPr id="19460" name="Rectangle 3">
            <a:extLst>
              <a:ext uri="{FF2B5EF4-FFF2-40B4-BE49-F238E27FC236}">
                <a16:creationId xmlns:a16="http://schemas.microsoft.com/office/drawing/2014/main" id="{8D5F093F-AE64-F449-A53F-2AABF9119F15}"/>
              </a:ext>
            </a:extLst>
          </p:cNvPr>
          <p:cNvSpPr>
            <a:spLocks noGrp="1" noChangeArrowheads="1"/>
          </p:cNvSpPr>
          <p:nvPr>
            <p:ph type="body" idx="1"/>
          </p:nvPr>
        </p:nvSpPr>
        <p:spPr>
          <a:xfrm>
            <a:off x="457200" y="1371600"/>
            <a:ext cx="8229600" cy="4572000"/>
          </a:xfrm>
        </p:spPr>
        <p:txBody>
          <a:bodyPr/>
          <a:lstStyle/>
          <a:p>
            <a:pPr eaLnBrk="1" hangingPunct="1">
              <a:lnSpc>
                <a:spcPct val="90000"/>
              </a:lnSpc>
              <a:buFontTx/>
              <a:buNone/>
            </a:pPr>
            <a:r>
              <a:rPr lang="en-US" altLang="en-US" sz="2800" dirty="0">
                <a:ea typeface="ＭＳ Ｐゴシック" panose="020B0600070205080204" pitchFamily="34" charset="-128"/>
              </a:rPr>
              <a:t>Check digits</a:t>
            </a:r>
            <a:endParaRPr lang="en-US" altLang="en-US" dirty="0">
              <a:ea typeface="ＭＳ Ｐゴシック" panose="020B0600070205080204" pitchFamily="34" charset="-128"/>
            </a:endParaRPr>
          </a:p>
          <a:p>
            <a:pPr lvl="1" eaLnBrk="1" hangingPunct="1">
              <a:lnSpc>
                <a:spcPct val="90000"/>
              </a:lnSpc>
            </a:pPr>
            <a:r>
              <a:rPr lang="en-US" altLang="en-US" sz="2400" dirty="0">
                <a:ea typeface="ＭＳ Ｐゴシック" panose="020B0600070205080204" pitchFamily="34" charset="-128"/>
              </a:rPr>
              <a:t>A software variation of the same scheme is to sum the individual digits of a number and store the unit</a:t>
            </a:r>
            <a:r>
              <a:rPr lang="fr-FR" altLang="ja-JP" sz="2400" dirty="0">
                <a:ea typeface="ＭＳ Ｐゴシック" panose="020B0600070205080204" pitchFamily="34" charset="-128"/>
              </a:rPr>
              <a:t>'</a:t>
            </a:r>
            <a:r>
              <a:rPr lang="en-US" altLang="ja-JP" sz="2400" dirty="0">
                <a:ea typeface="ＭＳ Ｐゴシック" panose="020B0600070205080204" pitchFamily="34" charset="-128"/>
              </a:rPr>
              <a:t>s digit of that sum with the number</a:t>
            </a:r>
          </a:p>
          <a:p>
            <a:pPr lvl="1" eaLnBrk="1" hangingPunct="1">
              <a:lnSpc>
                <a:spcPct val="90000"/>
              </a:lnSpc>
            </a:pPr>
            <a:r>
              <a:rPr lang="en-US" altLang="en-US" sz="2400" dirty="0">
                <a:ea typeface="ＭＳ Ｐゴシック" panose="020B0600070205080204" pitchFamily="34" charset="-128"/>
              </a:rPr>
              <a:t>For example, given the number 34376, the sum of the digits is 23, so the number would be stored as 34376–3</a:t>
            </a:r>
            <a:endParaRPr lang="en-US" altLang="en-US" dirty="0">
              <a:ea typeface="ＭＳ Ｐゴシック" panose="020B0600070205080204" pitchFamily="34" charset="-128"/>
            </a:endParaRPr>
          </a:p>
          <a:p>
            <a:pPr eaLnBrk="1" hangingPunct="1">
              <a:lnSpc>
                <a:spcPct val="90000"/>
              </a:lnSpc>
              <a:buFontTx/>
              <a:buNone/>
            </a:pPr>
            <a:r>
              <a:rPr lang="en-US" altLang="en-US" sz="2800" dirty="0">
                <a:ea typeface="ＭＳ Ｐゴシック" panose="020B0600070205080204" pitchFamily="34" charset="-128"/>
              </a:rPr>
              <a:t>Error-correcting codes</a:t>
            </a:r>
            <a:endParaRPr lang="en-US" altLang="en-US" dirty="0">
              <a:ea typeface="ＭＳ Ｐゴシック" panose="020B0600070205080204" pitchFamily="34" charset="-128"/>
            </a:endParaRPr>
          </a:p>
          <a:p>
            <a:pPr lvl="1" eaLnBrk="1" hangingPunct="1">
              <a:lnSpc>
                <a:spcPct val="90000"/>
              </a:lnSpc>
            </a:pPr>
            <a:r>
              <a:rPr lang="en-US" altLang="en-US" sz="2400" dirty="0">
                <a:ea typeface="ＭＳ Ｐゴシック" panose="020B0600070205080204" pitchFamily="34" charset="-128"/>
              </a:rPr>
              <a:t>If enough information about a byte or number is kept, it is possible to deduce what an incorrect bit or digit must be</a:t>
            </a:r>
            <a:endParaRPr lang="en-US" altLang="en-US" dirty="0">
              <a:ea typeface="ＭＳ Ｐゴシック" panose="020B0600070205080204"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05A0A81C-E3CC-3149-A7FD-7DD296750526}"/>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594A3C7-1D8E-9E4B-867F-22B212CB89D4}" type="slidenum">
              <a:rPr lang="en-US" altLang="en-US" sz="1400"/>
              <a:pPr>
                <a:spcBef>
                  <a:spcPct val="0"/>
                </a:spcBef>
                <a:buFontTx/>
                <a:buNone/>
              </a:pPr>
              <a:t>18</a:t>
            </a:fld>
            <a:endParaRPr lang="en-US" altLang="en-US" sz="1400" dirty="0"/>
          </a:p>
        </p:txBody>
      </p:sp>
      <p:sp>
        <p:nvSpPr>
          <p:cNvPr id="20483" name="Rectangle 2">
            <a:extLst>
              <a:ext uri="{FF2B5EF4-FFF2-40B4-BE49-F238E27FC236}">
                <a16:creationId xmlns:a16="http://schemas.microsoft.com/office/drawing/2014/main" id="{457B0403-DE24-5B49-BFA0-0B63811CEB8B}"/>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Complexity of Software</a:t>
            </a:r>
          </a:p>
        </p:txBody>
      </p:sp>
      <p:sp>
        <p:nvSpPr>
          <p:cNvPr id="20484" name="Rectangle 3">
            <a:extLst>
              <a:ext uri="{FF2B5EF4-FFF2-40B4-BE49-F238E27FC236}">
                <a16:creationId xmlns:a16="http://schemas.microsoft.com/office/drawing/2014/main" id="{B512CBFF-65C0-1044-BC80-AFD9F072B5CD}"/>
              </a:ext>
            </a:extLst>
          </p:cNvPr>
          <p:cNvSpPr>
            <a:spLocks noGrp="1" noChangeArrowheads="1"/>
          </p:cNvSpPr>
          <p:nvPr>
            <p:ph type="body" idx="1"/>
          </p:nvPr>
        </p:nvSpPr>
        <p:spPr>
          <a:xfrm>
            <a:off x="457200" y="1371600"/>
            <a:ext cx="8229600" cy="4572000"/>
          </a:xfrm>
        </p:spPr>
        <p:txBody>
          <a:bodyPr/>
          <a:lstStyle/>
          <a:p>
            <a:pPr eaLnBrk="1" hangingPunct="1">
              <a:buFontTx/>
              <a:buNone/>
            </a:pPr>
            <a:r>
              <a:rPr lang="en-US" altLang="en-US" b="1" dirty="0">
                <a:ea typeface="ＭＳ Ｐゴシック" panose="020B0600070205080204" pitchFamily="34" charset="-128"/>
              </a:rPr>
              <a:t>Commercial software contains errors</a:t>
            </a:r>
          </a:p>
          <a:p>
            <a:pPr lvl="1" eaLnBrk="1" hangingPunct="1"/>
            <a:r>
              <a:rPr lang="en-US" altLang="en-US" dirty="0">
                <a:ea typeface="ＭＳ Ｐゴシック" panose="020B0600070205080204" pitchFamily="34" charset="-128"/>
              </a:rPr>
              <a:t>The problem is </a:t>
            </a:r>
            <a:r>
              <a:rPr lang="en-US" altLang="en-US" dirty="0">
                <a:solidFill>
                  <a:srgbClr val="FF6600"/>
                </a:solidFill>
                <a:ea typeface="ＭＳ Ｐゴシック" panose="020B0600070205080204" pitchFamily="34" charset="-128"/>
              </a:rPr>
              <a:t>complexity</a:t>
            </a:r>
          </a:p>
          <a:p>
            <a:pPr lvl="1" eaLnBrk="1" hangingPunct="1"/>
            <a:r>
              <a:rPr lang="en-US" altLang="en-US" dirty="0">
                <a:ea typeface="ＭＳ Ｐゴシック" panose="020B0600070205080204" pitchFamily="34" charset="-128"/>
              </a:rPr>
              <a:t>Software testing can demonstrate the presence of bugs, but </a:t>
            </a:r>
            <a:r>
              <a:rPr lang="en-US" altLang="en-US" dirty="0">
                <a:solidFill>
                  <a:srgbClr val="FF6600"/>
                </a:solidFill>
                <a:ea typeface="ＭＳ Ｐゴシック" panose="020B0600070205080204" pitchFamily="34" charset="-128"/>
              </a:rPr>
              <a:t>cannot demonstrate their absence</a:t>
            </a:r>
          </a:p>
          <a:p>
            <a:pPr lvl="2" eaLnBrk="1" hangingPunct="1"/>
            <a:r>
              <a:rPr lang="en-US" altLang="en-US" dirty="0">
                <a:ea typeface="ＭＳ Ｐゴシック" panose="020B0600070205080204" pitchFamily="34" charset="-128"/>
              </a:rPr>
              <a:t>As we find problems and fix them, we raise our confidence that the software performs as it should</a:t>
            </a:r>
          </a:p>
          <a:p>
            <a:pPr lvl="2" eaLnBrk="1" hangingPunct="1"/>
            <a:r>
              <a:rPr lang="en-US" altLang="en-US" dirty="0">
                <a:ea typeface="ＭＳ Ｐゴシック" panose="020B0600070205080204" pitchFamily="34" charset="-128"/>
              </a:rPr>
              <a:t>But we can never guarantee that all bugs have been removed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28944050-904C-1A43-BEDE-B75077533B9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7F52E44-977E-CD44-9FCA-F122ABAB92E9}" type="slidenum">
              <a:rPr lang="en-US" altLang="en-US" sz="1400"/>
              <a:pPr>
                <a:spcBef>
                  <a:spcPct val="0"/>
                </a:spcBef>
                <a:buFontTx/>
                <a:buNone/>
              </a:pPr>
              <a:t>19</a:t>
            </a:fld>
            <a:endParaRPr lang="en-US" altLang="en-US" sz="1400" dirty="0"/>
          </a:p>
        </p:txBody>
      </p:sp>
      <p:sp>
        <p:nvSpPr>
          <p:cNvPr id="21507" name="Rectangle 2">
            <a:extLst>
              <a:ext uri="{FF2B5EF4-FFF2-40B4-BE49-F238E27FC236}">
                <a16:creationId xmlns:a16="http://schemas.microsoft.com/office/drawing/2014/main" id="{EF592C2B-698B-7749-B245-9D754041AA7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Software Engineering </a:t>
            </a:r>
            <a:r>
              <a:rPr lang="en-US" altLang="en-US" sz="1800" dirty="0">
                <a:solidFill>
                  <a:schemeClr val="tx1"/>
                </a:solidFill>
                <a:ea typeface="ＭＳ Ｐゴシック" panose="020B0600070205080204" pitchFamily="34" charset="-128"/>
              </a:rPr>
              <a:t>(1 of 4)</a:t>
            </a:r>
          </a:p>
        </p:txBody>
      </p:sp>
      <p:sp>
        <p:nvSpPr>
          <p:cNvPr id="21508" name="Rectangle 3">
            <a:extLst>
              <a:ext uri="{FF2B5EF4-FFF2-40B4-BE49-F238E27FC236}">
                <a16:creationId xmlns:a16="http://schemas.microsoft.com/office/drawing/2014/main" id="{62C2920C-B1D5-A544-9F1E-C7D10D24349C}"/>
              </a:ext>
            </a:extLst>
          </p:cNvPr>
          <p:cNvSpPr>
            <a:spLocks noGrp="1" noChangeArrowheads="1"/>
          </p:cNvSpPr>
          <p:nvPr>
            <p:ph type="body" idx="1"/>
          </p:nvPr>
        </p:nvSpPr>
        <p:spPr>
          <a:xfrm>
            <a:off x="457200" y="1447800"/>
            <a:ext cx="8229600" cy="4572000"/>
          </a:xfrm>
        </p:spPr>
        <p:txBody>
          <a:bodyPr/>
          <a:lstStyle/>
          <a:p>
            <a:pPr marL="0" indent="0" eaLnBrk="1" hangingPunct="1">
              <a:lnSpc>
                <a:spcPct val="90000"/>
              </a:lnSpc>
              <a:buFontTx/>
              <a:buNone/>
            </a:pPr>
            <a:r>
              <a:rPr lang="en-US" altLang="en-US" sz="2800" i="1" dirty="0">
                <a:ea typeface="ＭＳ Ｐゴシック" panose="020B0600070205080204" pitchFamily="34" charset="-128"/>
              </a:rPr>
              <a:t>Remember the four stages of computer problem solving? </a:t>
            </a:r>
          </a:p>
          <a:p>
            <a:pPr lvl="1" eaLnBrk="1" hangingPunct="1">
              <a:lnSpc>
                <a:spcPct val="90000"/>
              </a:lnSpc>
            </a:pPr>
            <a:r>
              <a:rPr lang="en-US" altLang="en-US" sz="2400" dirty="0">
                <a:ea typeface="ＭＳ Ｐゴシック" panose="020B0600070205080204" pitchFamily="34" charset="-128"/>
              </a:rPr>
              <a:t>Write the specifications</a:t>
            </a:r>
          </a:p>
          <a:p>
            <a:pPr lvl="1" eaLnBrk="1" hangingPunct="1">
              <a:lnSpc>
                <a:spcPct val="90000"/>
              </a:lnSpc>
            </a:pPr>
            <a:r>
              <a:rPr lang="en-US" altLang="en-US" sz="2400" dirty="0">
                <a:ea typeface="ＭＳ Ｐゴシック" panose="020B0600070205080204" pitchFamily="34" charset="-128"/>
              </a:rPr>
              <a:t>Develop the algorithm</a:t>
            </a:r>
          </a:p>
          <a:p>
            <a:pPr lvl="1" eaLnBrk="1" hangingPunct="1">
              <a:lnSpc>
                <a:spcPct val="90000"/>
              </a:lnSpc>
            </a:pPr>
            <a:r>
              <a:rPr lang="en-US" altLang="en-US" sz="2400" dirty="0">
                <a:ea typeface="ＭＳ Ｐゴシック" panose="020B0600070205080204" pitchFamily="34" charset="-128"/>
              </a:rPr>
              <a:t>Implement the algorithm</a:t>
            </a:r>
          </a:p>
          <a:p>
            <a:pPr lvl="1" eaLnBrk="1" hangingPunct="1">
              <a:lnSpc>
                <a:spcPct val="90000"/>
              </a:lnSpc>
            </a:pPr>
            <a:r>
              <a:rPr lang="en-US" altLang="en-US" sz="2400" dirty="0">
                <a:ea typeface="ＭＳ Ｐゴシック" panose="020B0600070205080204" pitchFamily="34" charset="-128"/>
              </a:rPr>
              <a:t>Maintain the program</a:t>
            </a:r>
          </a:p>
          <a:p>
            <a:pPr marL="0" indent="0" eaLnBrk="1" hangingPunct="1">
              <a:lnSpc>
                <a:spcPct val="90000"/>
              </a:lnSpc>
              <a:buFontTx/>
              <a:buNone/>
            </a:pPr>
            <a:r>
              <a:rPr lang="en-US" altLang="en-US" sz="2800" dirty="0">
                <a:ea typeface="ＭＳ Ｐゴシック" panose="020B0600070205080204" pitchFamily="34" charset="-128"/>
              </a:rPr>
              <a:t>Moving from small, well-defined tasks to large software projects, we need to add two extra layers on top of these: </a:t>
            </a:r>
            <a:r>
              <a:rPr lang="en-US" altLang="en-US" sz="2800" dirty="0">
                <a:solidFill>
                  <a:srgbClr val="FF6600"/>
                </a:solidFill>
                <a:ea typeface="ＭＳ Ｐゴシック" panose="020B0600070205080204" pitchFamily="34" charset="-128"/>
              </a:rPr>
              <a:t>software requirements and specifications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B2BFFF93-D87A-DE46-8009-2625CA9766FF}"/>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ED540AD-7B1F-7148-8B1B-D678AE22963A}" type="slidenum">
              <a:rPr lang="en-US" altLang="en-US" sz="1400"/>
              <a:pPr>
                <a:spcBef>
                  <a:spcPct val="0"/>
                </a:spcBef>
                <a:buFontTx/>
                <a:buNone/>
              </a:pPr>
              <a:t>2</a:t>
            </a:fld>
            <a:endParaRPr lang="en-US" altLang="en-US" sz="1400" dirty="0"/>
          </a:p>
        </p:txBody>
      </p:sp>
      <p:sp>
        <p:nvSpPr>
          <p:cNvPr id="4099" name="Rectangle 2">
            <a:extLst>
              <a:ext uri="{FF2B5EF4-FFF2-40B4-BE49-F238E27FC236}">
                <a16:creationId xmlns:a16="http://schemas.microsoft.com/office/drawing/2014/main" id="{931C6EC7-E034-1A47-8E63-18BDD4000C8C}"/>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(1 of 2)</a:t>
            </a:r>
          </a:p>
        </p:txBody>
      </p:sp>
      <p:sp>
        <p:nvSpPr>
          <p:cNvPr id="4100" name="Rectangle 3">
            <a:extLst>
              <a:ext uri="{FF2B5EF4-FFF2-40B4-BE49-F238E27FC236}">
                <a16:creationId xmlns:a16="http://schemas.microsoft.com/office/drawing/2014/main" id="{7F09B368-EFEA-E14D-924B-DA1B11C8D7CE}"/>
              </a:ext>
            </a:extLst>
          </p:cNvPr>
          <p:cNvSpPr>
            <a:spLocks noGrp="1" noChangeArrowheads="1"/>
          </p:cNvSpPr>
          <p:nvPr>
            <p:ph type="body" idx="1"/>
          </p:nvPr>
        </p:nvSpPr>
        <p:spPr>
          <a:xfrm>
            <a:off x="609600" y="1219200"/>
            <a:ext cx="8229600" cy="4572000"/>
          </a:xfrm>
        </p:spPr>
        <p:txBody>
          <a:bodyPr/>
          <a:lstStyle/>
          <a:p>
            <a:pPr eaLnBrk="1" hangingPunct="1"/>
            <a:r>
              <a:rPr lang="en-US" altLang="en-US" sz="2800" dirty="0">
                <a:ea typeface="ＭＳ Ｐゴシック" panose="020B0600070205080204" pitchFamily="34" charset="-128"/>
              </a:rPr>
              <a:t>Describe the </a:t>
            </a:r>
            <a:r>
              <a:rPr lang="en-US" altLang="en-US" sz="2800" dirty="0">
                <a:solidFill>
                  <a:srgbClr val="FF6600"/>
                </a:solidFill>
                <a:ea typeface="ＭＳ Ｐゴシック" panose="020B0600070205080204" pitchFamily="34" charset="-128"/>
              </a:rPr>
              <a:t>limits </a:t>
            </a:r>
            <a:r>
              <a:rPr lang="en-US" altLang="en-US" sz="2800" dirty="0">
                <a:ea typeface="ＭＳ Ｐゴシック" panose="020B0600070205080204" pitchFamily="34" charset="-128"/>
              </a:rPr>
              <a:t>that the </a:t>
            </a:r>
            <a:r>
              <a:rPr lang="en-US" altLang="en-US" sz="2800" dirty="0">
                <a:solidFill>
                  <a:srgbClr val="FF6600"/>
                </a:solidFill>
                <a:ea typeface="ＭＳ Ｐゴシック" panose="020B0600070205080204" pitchFamily="34" charset="-128"/>
              </a:rPr>
              <a:t>hardware </a:t>
            </a:r>
            <a:r>
              <a:rPr lang="en-US" altLang="en-US" sz="2800" dirty="0">
                <a:ea typeface="ＭＳ Ｐゴシック" panose="020B0600070205080204" pitchFamily="34" charset="-128"/>
              </a:rPr>
              <a:t>places on the solution to computing problems</a:t>
            </a:r>
          </a:p>
          <a:p>
            <a:pPr eaLnBrk="1" hangingPunct="1"/>
            <a:r>
              <a:rPr lang="en-US" altLang="en-US" sz="2800" dirty="0">
                <a:ea typeface="ＭＳ Ｐゴシック" panose="020B0600070205080204" pitchFamily="34" charset="-128"/>
              </a:rPr>
              <a:t>Discuss how the </a:t>
            </a:r>
            <a:r>
              <a:rPr lang="en-US" altLang="en-US" sz="2800" dirty="0">
                <a:solidFill>
                  <a:srgbClr val="FF6600"/>
                </a:solidFill>
                <a:ea typeface="ＭＳ Ｐゴシック" panose="020B0600070205080204" pitchFamily="34" charset="-128"/>
              </a:rPr>
              <a:t>finiteness </a:t>
            </a:r>
            <a:r>
              <a:rPr lang="en-US" altLang="en-US" sz="2800" dirty="0">
                <a:ea typeface="ＭＳ Ｐゴシック" panose="020B0600070205080204" pitchFamily="34" charset="-128"/>
              </a:rPr>
              <a:t>of the computer impacts the solutions to </a:t>
            </a:r>
            <a:r>
              <a:rPr lang="en-US" altLang="en-US" sz="2800" dirty="0">
                <a:solidFill>
                  <a:srgbClr val="FF6600"/>
                </a:solidFill>
                <a:ea typeface="ＭＳ Ｐゴシック" panose="020B0600070205080204" pitchFamily="34" charset="-128"/>
              </a:rPr>
              <a:t>numeric problems</a:t>
            </a:r>
          </a:p>
          <a:p>
            <a:pPr eaLnBrk="1" hangingPunct="1"/>
            <a:r>
              <a:rPr lang="en-US" altLang="en-US" sz="2800" dirty="0">
                <a:ea typeface="ＭＳ Ｐゴシック" panose="020B0600070205080204" pitchFamily="34" charset="-128"/>
              </a:rPr>
              <a:t>Discuss ways to ensure that errors in data </a:t>
            </a:r>
            <a:r>
              <a:rPr lang="en-US" altLang="en-US" sz="2800" dirty="0">
                <a:solidFill>
                  <a:srgbClr val="FF6600"/>
                </a:solidFill>
                <a:ea typeface="ＭＳ Ｐゴシック" panose="020B0600070205080204" pitchFamily="34" charset="-128"/>
              </a:rPr>
              <a:t>transmission </a:t>
            </a:r>
            <a:r>
              <a:rPr lang="en-US" altLang="en-US" sz="2800" dirty="0">
                <a:ea typeface="ＭＳ Ｐゴシック" panose="020B0600070205080204" pitchFamily="34" charset="-128"/>
              </a:rPr>
              <a:t>are detected</a:t>
            </a:r>
          </a:p>
          <a:p>
            <a:pPr eaLnBrk="1" hangingPunct="1">
              <a:spcBef>
                <a:spcPct val="40000"/>
              </a:spcBef>
            </a:pPr>
            <a:r>
              <a:rPr lang="en-US" altLang="en-US" sz="2800" dirty="0">
                <a:ea typeface="ＭＳ Ｐゴシック" panose="020B0600070205080204" pitchFamily="34" charset="-128"/>
              </a:rPr>
              <a:t>Describe the </a:t>
            </a:r>
            <a:r>
              <a:rPr lang="en-US" altLang="en-US" sz="2800" dirty="0">
                <a:solidFill>
                  <a:srgbClr val="FF6600"/>
                </a:solidFill>
                <a:ea typeface="ＭＳ Ｐゴシック" panose="020B0600070205080204" pitchFamily="34" charset="-128"/>
              </a:rPr>
              <a:t>limits </a:t>
            </a:r>
            <a:r>
              <a:rPr lang="en-US" altLang="en-US" sz="2800" dirty="0">
                <a:ea typeface="ＭＳ Ｐゴシック" panose="020B0600070205080204" pitchFamily="34" charset="-128"/>
              </a:rPr>
              <a:t>that the </a:t>
            </a:r>
            <a:r>
              <a:rPr lang="en-US" altLang="en-US" sz="2800" dirty="0">
                <a:solidFill>
                  <a:srgbClr val="FF6600"/>
                </a:solidFill>
                <a:ea typeface="ＭＳ Ｐゴシック" panose="020B0600070205080204" pitchFamily="34" charset="-128"/>
              </a:rPr>
              <a:t>software </a:t>
            </a:r>
            <a:r>
              <a:rPr lang="en-US" altLang="en-US" sz="2800" dirty="0">
                <a:ea typeface="ＭＳ Ｐゴシック" panose="020B0600070205080204" pitchFamily="34" charset="-128"/>
              </a:rPr>
              <a:t>places on the solutions to computing problems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8D482053-37D9-494E-B74A-F3DDE30E5E77}"/>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FC51F2C-E83C-EB41-8747-C8B12665FCDC}" type="slidenum">
              <a:rPr lang="en-US" altLang="en-US" sz="1400"/>
              <a:pPr>
                <a:spcBef>
                  <a:spcPct val="0"/>
                </a:spcBef>
                <a:buFontTx/>
                <a:buNone/>
              </a:pPr>
              <a:t>20</a:t>
            </a:fld>
            <a:endParaRPr lang="en-US" altLang="en-US" sz="1400" dirty="0"/>
          </a:p>
        </p:txBody>
      </p:sp>
      <p:sp>
        <p:nvSpPr>
          <p:cNvPr id="22531" name="Rectangle 2">
            <a:extLst>
              <a:ext uri="{FF2B5EF4-FFF2-40B4-BE49-F238E27FC236}">
                <a16:creationId xmlns:a16="http://schemas.microsoft.com/office/drawing/2014/main" id="{B46A1FDC-938B-B847-AFC8-8BF514A6AB1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Software Engineering </a:t>
            </a:r>
            <a:r>
              <a:rPr lang="en-US" altLang="en-US" sz="1800" dirty="0">
                <a:solidFill>
                  <a:schemeClr val="tx1"/>
                </a:solidFill>
                <a:ea typeface="ＭＳ Ｐゴシック" panose="020B0600070205080204" pitchFamily="34" charset="-128"/>
              </a:rPr>
              <a:t>(2 of 4)</a:t>
            </a:r>
          </a:p>
        </p:txBody>
      </p:sp>
      <p:sp>
        <p:nvSpPr>
          <p:cNvPr id="22532" name="Rectangle 3">
            <a:extLst>
              <a:ext uri="{FF2B5EF4-FFF2-40B4-BE49-F238E27FC236}">
                <a16:creationId xmlns:a16="http://schemas.microsoft.com/office/drawing/2014/main" id="{99C6A5A8-A796-9A4F-9A86-F91D72F1006D}"/>
              </a:ext>
            </a:extLst>
          </p:cNvPr>
          <p:cNvSpPr>
            <a:spLocks noGrp="1" noChangeArrowheads="1"/>
          </p:cNvSpPr>
          <p:nvPr>
            <p:ph type="body" idx="1"/>
          </p:nvPr>
        </p:nvSpPr>
        <p:spPr>
          <a:xfrm>
            <a:off x="457200" y="1371600"/>
            <a:ext cx="8229600" cy="4572000"/>
          </a:xfrm>
        </p:spPr>
        <p:txBody>
          <a:bodyPr/>
          <a:lstStyle/>
          <a:p>
            <a:pPr marL="63500" indent="0" eaLnBrk="1" hangingPunct="1">
              <a:buFontTx/>
              <a:buNone/>
            </a:pPr>
            <a:r>
              <a:rPr lang="en-US" altLang="en-US" sz="2800" b="1" dirty="0">
                <a:solidFill>
                  <a:srgbClr val="FF6600"/>
                </a:solidFill>
                <a:ea typeface="ＭＳ Ｐゴシック" panose="020B0600070205080204" pitchFamily="34" charset="-128"/>
              </a:rPr>
              <a:t>Software Requirements</a:t>
            </a:r>
            <a:r>
              <a:rPr lang="en-US" altLang="en-US" sz="2800" dirty="0">
                <a:solidFill>
                  <a:srgbClr val="FF6600"/>
                </a:solidFill>
                <a:ea typeface="ＭＳ Ｐゴシック" panose="020B0600070205080204" pitchFamily="34" charset="-128"/>
              </a:rPr>
              <a:t>  </a:t>
            </a:r>
          </a:p>
          <a:p>
            <a:pPr marL="63500" indent="0" eaLnBrk="1" hangingPunct="1">
              <a:buFontTx/>
              <a:buNone/>
            </a:pPr>
            <a:r>
              <a:rPr lang="en-US" altLang="en-US" sz="2800" dirty="0">
                <a:ea typeface="ＭＳ Ｐゴシック" panose="020B0600070205080204" pitchFamily="34" charset="-128"/>
              </a:rPr>
              <a:t>A statement of what is to be provided by a computer system or software product</a:t>
            </a:r>
          </a:p>
          <a:p>
            <a:pPr marL="63500" indent="0" eaLnBrk="1" hangingPunct="1">
              <a:buFontTx/>
              <a:buNone/>
            </a:pPr>
            <a:r>
              <a:rPr lang="en-US" altLang="en-US" sz="2800" b="1" dirty="0">
                <a:solidFill>
                  <a:srgbClr val="FF6600"/>
                </a:solidFill>
                <a:ea typeface="ＭＳ Ｐゴシック" panose="020B0600070205080204" pitchFamily="34" charset="-128"/>
              </a:rPr>
              <a:t>Software Specifications</a:t>
            </a:r>
            <a:r>
              <a:rPr lang="en-US" altLang="en-US" sz="2800" dirty="0">
                <a:solidFill>
                  <a:srgbClr val="FF6600"/>
                </a:solidFill>
                <a:ea typeface="ＭＳ Ｐゴシック" panose="020B0600070205080204" pitchFamily="34" charset="-128"/>
              </a:rPr>
              <a:t>  </a:t>
            </a:r>
          </a:p>
          <a:p>
            <a:pPr marL="63500" indent="0" eaLnBrk="1" hangingPunct="1">
              <a:buFontTx/>
              <a:buNone/>
            </a:pPr>
            <a:r>
              <a:rPr lang="en-US" altLang="en-US" sz="2800" dirty="0">
                <a:ea typeface="ＭＳ Ｐゴシック" panose="020B0600070205080204" pitchFamily="34" charset="-128"/>
              </a:rPr>
              <a:t>A detailed description of the function, inputs, processing, outputs, and special features of a software product; it provides the information needed to design and implement the software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CF12279C-746F-DC41-85DF-5C31EAA7A874}"/>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EB65E98-F462-404A-B4DA-4E86E39F9ABE}" type="slidenum">
              <a:rPr lang="en-US" altLang="en-US" sz="1400"/>
              <a:pPr>
                <a:spcBef>
                  <a:spcPct val="0"/>
                </a:spcBef>
                <a:buFontTx/>
                <a:buNone/>
              </a:pPr>
              <a:t>21</a:t>
            </a:fld>
            <a:endParaRPr lang="en-US" altLang="en-US" sz="1400" dirty="0"/>
          </a:p>
        </p:txBody>
      </p:sp>
      <p:sp>
        <p:nvSpPr>
          <p:cNvPr id="23555" name="Rectangle 2">
            <a:extLst>
              <a:ext uri="{FF2B5EF4-FFF2-40B4-BE49-F238E27FC236}">
                <a16:creationId xmlns:a16="http://schemas.microsoft.com/office/drawing/2014/main" id="{2405467B-84F8-D047-8FA0-1E57121CAC19}"/>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Software Engineering </a:t>
            </a:r>
            <a:r>
              <a:rPr lang="en-US" altLang="en-US" sz="1800" dirty="0">
                <a:ea typeface="ＭＳ Ｐゴシック" panose="020B0600070205080204" pitchFamily="34" charset="-128"/>
              </a:rPr>
              <a:t>(3 of 4)</a:t>
            </a:r>
          </a:p>
        </p:txBody>
      </p:sp>
      <p:sp>
        <p:nvSpPr>
          <p:cNvPr id="23556" name="Rectangle 3">
            <a:extLst>
              <a:ext uri="{FF2B5EF4-FFF2-40B4-BE49-F238E27FC236}">
                <a16:creationId xmlns:a16="http://schemas.microsoft.com/office/drawing/2014/main" id="{8F396AB1-0DEB-574E-83B4-D5D8EEA65882}"/>
              </a:ext>
            </a:extLst>
          </p:cNvPr>
          <p:cNvSpPr>
            <a:spLocks noGrp="1" noChangeArrowheads="1"/>
          </p:cNvSpPr>
          <p:nvPr>
            <p:ph type="body" idx="1"/>
          </p:nvPr>
        </p:nvSpPr>
        <p:spPr>
          <a:xfrm>
            <a:off x="457200" y="1447800"/>
            <a:ext cx="8229600" cy="4572000"/>
          </a:xfrm>
        </p:spPr>
        <p:txBody>
          <a:bodyPr/>
          <a:lstStyle/>
          <a:p>
            <a:pPr marL="0" indent="0" eaLnBrk="1" hangingPunct="1">
              <a:buFontTx/>
              <a:buNone/>
            </a:pPr>
            <a:r>
              <a:rPr lang="en-US" altLang="en-US" b="1" dirty="0">
                <a:ea typeface="ＭＳ Ｐゴシック" panose="020B0600070205080204" pitchFamily="34" charset="-128"/>
              </a:rPr>
              <a:t>Testing techniques</a:t>
            </a:r>
            <a:r>
              <a:rPr lang="en-US" altLang="en-US" dirty="0">
                <a:ea typeface="ＭＳ Ｐゴシック" panose="020B0600070205080204" pitchFamily="34" charset="-128"/>
              </a:rPr>
              <a:t> have been a running thread throughout this book</a:t>
            </a:r>
          </a:p>
          <a:p>
            <a:pPr marL="0" indent="0" eaLnBrk="1" hangingPunct="1">
              <a:buFontTx/>
              <a:buNone/>
            </a:pPr>
            <a:r>
              <a:rPr lang="en-US" altLang="en-US" dirty="0">
                <a:ea typeface="ＭＳ Ｐゴシック" panose="020B0600070205080204" pitchFamily="34" charset="-128"/>
              </a:rPr>
              <a:t>They are mentioned here again as part of software engineering</a:t>
            </a:r>
          </a:p>
          <a:p>
            <a:pPr marL="0" indent="0" eaLnBrk="1" hangingPunct="1">
              <a:buFontTx/>
              <a:buNone/>
            </a:pPr>
            <a:r>
              <a:rPr lang="en-US" altLang="en-US" i="1" dirty="0">
                <a:ea typeface="ＭＳ Ｐゴシック" panose="020B0600070205080204" pitchFamily="34" charset="-128"/>
              </a:rPr>
              <a:t>	</a:t>
            </a:r>
            <a:endParaRPr lang="en-US" altLang="en-US" dirty="0">
              <a:ea typeface="ＭＳ Ｐゴシック" panose="020B0600070205080204" pitchFamily="34" charset="-128"/>
            </a:endParaRPr>
          </a:p>
        </p:txBody>
      </p:sp>
      <p:sp>
        <p:nvSpPr>
          <p:cNvPr id="23557" name="TextBox 1">
            <a:extLst>
              <a:ext uri="{FF2B5EF4-FFF2-40B4-BE49-F238E27FC236}">
                <a16:creationId xmlns:a16="http://schemas.microsoft.com/office/drawing/2014/main" id="{F048F2CE-392F-7143-8048-906FE10B4B1F}"/>
              </a:ext>
            </a:extLst>
          </p:cNvPr>
          <p:cNvSpPr txBox="1">
            <a:spLocks noChangeArrowheads="1"/>
          </p:cNvSpPr>
          <p:nvPr/>
        </p:nvSpPr>
        <p:spPr bwMode="auto">
          <a:xfrm>
            <a:off x="990600" y="4267200"/>
            <a:ext cx="6781800" cy="461963"/>
          </a:xfrm>
          <a:prstGeom prst="rect">
            <a:avLst/>
          </a:prstGeom>
          <a:solidFill>
            <a:srgbClr val="BBE0E3"/>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1" dirty="0"/>
              <a:t>Can you define walk-throughs and inspections?</a:t>
            </a:r>
            <a:endParaRPr lang="en-US"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37B63857-DA39-BD4C-84DB-456536F1FF3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DA78B42-27FF-DB4D-9D28-3DC7DAB8792A}" type="slidenum">
              <a:rPr lang="en-US" altLang="en-US" sz="1400"/>
              <a:pPr>
                <a:spcBef>
                  <a:spcPct val="0"/>
                </a:spcBef>
                <a:buFontTx/>
                <a:buNone/>
              </a:pPr>
              <a:t>22</a:t>
            </a:fld>
            <a:endParaRPr lang="en-US" altLang="en-US" sz="1400" dirty="0"/>
          </a:p>
        </p:txBody>
      </p:sp>
      <p:sp>
        <p:nvSpPr>
          <p:cNvPr id="24579" name="Rectangle 2">
            <a:extLst>
              <a:ext uri="{FF2B5EF4-FFF2-40B4-BE49-F238E27FC236}">
                <a16:creationId xmlns:a16="http://schemas.microsoft.com/office/drawing/2014/main" id="{5BDBE22D-FA1F-3F46-A264-8A8C24345454}"/>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Software Engineering </a:t>
            </a:r>
            <a:r>
              <a:rPr lang="en-US" altLang="en-US" sz="1800" dirty="0">
                <a:solidFill>
                  <a:schemeClr val="tx1"/>
                </a:solidFill>
                <a:ea typeface="ＭＳ Ｐゴシック" panose="020B0600070205080204" pitchFamily="34" charset="-128"/>
              </a:rPr>
              <a:t>(4 of 4)</a:t>
            </a:r>
          </a:p>
        </p:txBody>
      </p:sp>
      <p:sp>
        <p:nvSpPr>
          <p:cNvPr id="24580" name="Rectangle 3">
            <a:extLst>
              <a:ext uri="{FF2B5EF4-FFF2-40B4-BE49-F238E27FC236}">
                <a16:creationId xmlns:a16="http://schemas.microsoft.com/office/drawing/2014/main" id="{A2C8362A-1A87-884C-92BB-03F053E985EF}"/>
              </a:ext>
            </a:extLst>
          </p:cNvPr>
          <p:cNvSpPr>
            <a:spLocks noGrp="1" noChangeArrowheads="1"/>
          </p:cNvSpPr>
          <p:nvPr>
            <p:ph type="body" idx="1"/>
          </p:nvPr>
        </p:nvSpPr>
        <p:spPr>
          <a:xfrm>
            <a:off x="457200" y="1371600"/>
            <a:ext cx="8229600" cy="4572000"/>
          </a:xfrm>
        </p:spPr>
        <p:txBody>
          <a:bodyPr/>
          <a:lstStyle/>
          <a:p>
            <a:pPr marL="0" indent="0" eaLnBrk="1" hangingPunct="1">
              <a:buFontTx/>
              <a:buNone/>
            </a:pPr>
            <a:r>
              <a:rPr lang="en-US" altLang="en-US" sz="2800" dirty="0">
                <a:ea typeface="ＭＳ Ｐゴシック" panose="020B0600070205080204" pitchFamily="34" charset="-128"/>
              </a:rPr>
              <a:t>Use of software engineering techniques can reduce errors, but they will occur</a:t>
            </a:r>
          </a:p>
          <a:p>
            <a:pPr marL="0" indent="0" eaLnBrk="1" hangingPunct="1">
              <a:buFontTx/>
              <a:buNone/>
            </a:pPr>
            <a:r>
              <a:rPr lang="en-US" altLang="en-US" sz="2800" dirty="0">
                <a:ea typeface="ＭＳ Ｐゴシック" panose="020B0600070205080204" pitchFamily="34" charset="-128"/>
              </a:rPr>
              <a:t>A guideline for the number of errors per lines of code that can be expected:</a:t>
            </a:r>
            <a:endParaRPr lang="en-US" altLang="en-US" dirty="0">
              <a:ea typeface="ＭＳ Ｐゴシック" panose="020B0600070205080204" pitchFamily="34" charset="-128"/>
            </a:endParaRPr>
          </a:p>
          <a:p>
            <a:pPr lvl="1" eaLnBrk="1" hangingPunct="1"/>
            <a:r>
              <a:rPr lang="en-US" altLang="en-US" sz="2400" dirty="0">
                <a:ea typeface="ＭＳ Ｐゴシック" panose="020B0600070205080204" pitchFamily="34" charset="-128"/>
              </a:rPr>
              <a:t>Standard software: 25 bugs per 1,000 lines </a:t>
            </a:r>
            <a:br>
              <a:rPr lang="en-US" altLang="en-US" sz="2400" dirty="0">
                <a:ea typeface="ＭＳ Ｐゴシック" panose="020B0600070205080204" pitchFamily="34" charset="-128"/>
              </a:rPr>
            </a:br>
            <a:r>
              <a:rPr lang="en-US" altLang="en-US" sz="2400" dirty="0">
                <a:ea typeface="ＭＳ Ｐゴシック" panose="020B0600070205080204" pitchFamily="34" charset="-128"/>
              </a:rPr>
              <a:t>of program</a:t>
            </a:r>
          </a:p>
          <a:p>
            <a:pPr lvl="1" eaLnBrk="1" hangingPunct="1"/>
            <a:r>
              <a:rPr lang="en-US" altLang="en-US" sz="2400" dirty="0">
                <a:ea typeface="ＭＳ Ｐゴシック" panose="020B0600070205080204" pitchFamily="34" charset="-128"/>
              </a:rPr>
              <a:t>Good software: 2 errors per 1,000 lines</a:t>
            </a:r>
          </a:p>
          <a:p>
            <a:pPr lvl="1" eaLnBrk="1" hangingPunct="1"/>
            <a:r>
              <a:rPr lang="en-US" altLang="en-US" sz="2400" dirty="0">
                <a:ea typeface="ＭＳ Ｐゴシック" panose="020B0600070205080204" pitchFamily="34" charset="-128"/>
              </a:rPr>
              <a:t>Space Shuttle software: &lt; 1 error per 10,000 lines</a:t>
            </a:r>
            <a:endParaRPr lang="en-US" altLang="en-US" dirty="0">
              <a:ea typeface="ＭＳ Ｐゴシック" panose="020B0600070205080204"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A1BB3D0B-F988-4C4C-9FF4-AC638D5DC55A}"/>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22D2046-C057-7340-9332-83129A2E09F1}" type="slidenum">
              <a:rPr lang="en-US" altLang="en-US" sz="1400"/>
              <a:pPr>
                <a:spcBef>
                  <a:spcPct val="0"/>
                </a:spcBef>
                <a:buFontTx/>
                <a:buNone/>
              </a:pPr>
              <a:t>23</a:t>
            </a:fld>
            <a:endParaRPr lang="en-US" altLang="en-US" sz="1400" dirty="0"/>
          </a:p>
        </p:txBody>
      </p:sp>
      <p:sp>
        <p:nvSpPr>
          <p:cNvPr id="25603" name="Rectangle 2">
            <a:extLst>
              <a:ext uri="{FF2B5EF4-FFF2-40B4-BE49-F238E27FC236}">
                <a16:creationId xmlns:a16="http://schemas.microsoft.com/office/drawing/2014/main" id="{9DB66D28-55F2-5249-AAE2-DAC1CD3AD22D}"/>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Formal Verification</a:t>
            </a:r>
          </a:p>
        </p:txBody>
      </p:sp>
      <p:sp>
        <p:nvSpPr>
          <p:cNvPr id="25604" name="Rectangle 3">
            <a:extLst>
              <a:ext uri="{FF2B5EF4-FFF2-40B4-BE49-F238E27FC236}">
                <a16:creationId xmlns:a16="http://schemas.microsoft.com/office/drawing/2014/main" id="{815B0AE4-1A21-CD45-AA34-FFE3D4A553A5}"/>
              </a:ext>
            </a:extLst>
          </p:cNvPr>
          <p:cNvSpPr>
            <a:spLocks noGrp="1" noChangeArrowheads="1"/>
          </p:cNvSpPr>
          <p:nvPr>
            <p:ph type="body" idx="1"/>
          </p:nvPr>
        </p:nvSpPr>
        <p:spPr>
          <a:xfrm>
            <a:off x="457200" y="1371600"/>
            <a:ext cx="8229600" cy="4572000"/>
          </a:xfrm>
        </p:spPr>
        <p:txBody>
          <a:bodyPr/>
          <a:lstStyle/>
          <a:p>
            <a:pPr eaLnBrk="1" hangingPunct="1"/>
            <a:r>
              <a:rPr lang="en-US" altLang="en-US" sz="2800" dirty="0">
                <a:ea typeface="ＭＳ Ｐゴシック" panose="020B0600070205080204" pitchFamily="34" charset="-128"/>
              </a:rPr>
              <a:t>The verification of program correctness, independent of data testing, is an important area of theoretical computer science research</a:t>
            </a:r>
          </a:p>
          <a:p>
            <a:pPr eaLnBrk="1" hangingPunct="1"/>
            <a:r>
              <a:rPr lang="en-US" altLang="en-US" sz="2800" dirty="0">
                <a:ea typeface="ＭＳ Ｐゴシック" panose="020B0600070205080204" pitchFamily="34" charset="-128"/>
              </a:rPr>
              <a:t>Formal methods have been used successfully in verifying the correctness of computer chips</a:t>
            </a:r>
          </a:p>
          <a:p>
            <a:pPr eaLnBrk="1" hangingPunct="1"/>
            <a:r>
              <a:rPr lang="en-US" altLang="en-US" sz="2800" dirty="0">
                <a:ea typeface="ＭＳ Ｐゴシック" panose="020B0600070205080204" pitchFamily="34" charset="-128"/>
              </a:rPr>
              <a:t>It is hoped that success with formal verification techniques at the hardware level can lead eventually to success at the software level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2CB983A-4401-B447-9BE9-E7B055A3C6FB}"/>
              </a:ext>
            </a:extLst>
          </p:cNvPr>
          <p:cNvSpPr>
            <a:spLocks noGrp="1"/>
          </p:cNvSpPr>
          <p:nvPr>
            <p:ph type="title"/>
          </p:nvPr>
        </p:nvSpPr>
        <p:spPr/>
        <p:txBody>
          <a:bodyPr/>
          <a:lstStyle/>
          <a:p>
            <a:r>
              <a:rPr lang="en-US" altLang="en-US" dirty="0">
                <a:ea typeface="ＭＳ Ｐゴシック" panose="020B0600070205080204" pitchFamily="34" charset="-128"/>
              </a:rPr>
              <a:t>Open Source Movement</a:t>
            </a:r>
          </a:p>
        </p:txBody>
      </p:sp>
      <p:sp>
        <p:nvSpPr>
          <p:cNvPr id="3" name="Content Placeholder 2">
            <a:extLst>
              <a:ext uri="{FF2B5EF4-FFF2-40B4-BE49-F238E27FC236}">
                <a16:creationId xmlns:a16="http://schemas.microsoft.com/office/drawing/2014/main" id="{12283622-A6D2-9C4A-A2E8-FF0BA5736C4E}"/>
              </a:ext>
            </a:extLst>
          </p:cNvPr>
          <p:cNvSpPr>
            <a:spLocks noGrp="1"/>
          </p:cNvSpPr>
          <p:nvPr>
            <p:ph idx="1"/>
          </p:nvPr>
        </p:nvSpPr>
        <p:spPr>
          <a:xfrm>
            <a:off x="266700" y="1143000"/>
            <a:ext cx="8534400" cy="5181600"/>
          </a:xfrm>
        </p:spPr>
        <p:txBody>
          <a:bodyPr>
            <a:noAutofit/>
          </a:bodyPr>
          <a:lstStyle/>
          <a:p>
            <a:pPr>
              <a:defRPr/>
            </a:pPr>
            <a:r>
              <a:rPr lang="en-US" sz="2000" dirty="0"/>
              <a:t>Pre-1970, source code came bundled with the computer</a:t>
            </a:r>
          </a:p>
          <a:p>
            <a:pPr lvl="1">
              <a:defRPr/>
            </a:pPr>
            <a:r>
              <a:rPr lang="en-US" sz="2000" dirty="0"/>
              <a:t>Programmers modified it and shared their improvements</a:t>
            </a:r>
          </a:p>
          <a:p>
            <a:pPr lvl="1">
              <a:defRPr/>
            </a:pPr>
            <a:r>
              <a:rPr lang="en-US" sz="2000" dirty="0"/>
              <a:t>Then companies started withholding source code</a:t>
            </a:r>
          </a:p>
          <a:p>
            <a:pPr>
              <a:defRPr/>
            </a:pPr>
            <a:r>
              <a:rPr lang="en-US" sz="2000" dirty="0"/>
              <a:t>With the growth of the Internet, programmers have once again begun to collaborate, often with a “benevolent dictator” and peer review</a:t>
            </a:r>
          </a:p>
          <a:p>
            <a:pPr>
              <a:defRPr/>
            </a:pPr>
            <a:r>
              <a:rPr lang="en-US" sz="2000" dirty="0"/>
              <a:t>The Linux operating system is the best known example of an open source project</a:t>
            </a:r>
          </a:p>
          <a:p>
            <a:pPr>
              <a:defRPr/>
            </a:pPr>
            <a:r>
              <a:rPr lang="en-US" sz="2000" dirty="0"/>
              <a:t>Now many companies consider open source development to be one of several design choices</a:t>
            </a:r>
          </a:p>
          <a:p>
            <a:pPr>
              <a:defRPr/>
            </a:pPr>
            <a:r>
              <a:rPr lang="en-US" sz="2000" dirty="0"/>
              <a:t>Some studies show that open source software has lower defect rates than commercial software</a:t>
            </a:r>
          </a:p>
          <a:p>
            <a:pPr>
              <a:defRPr/>
            </a:pPr>
            <a:r>
              <a:rPr lang="en-US" sz="2000" dirty="0"/>
              <a:t>One open source defect drew a lot of attention in 2014: the Heartbleed vulnerability in OpenSSL</a:t>
            </a:r>
          </a:p>
        </p:txBody>
      </p:sp>
      <p:sp>
        <p:nvSpPr>
          <p:cNvPr id="26628" name="Slide Number Placeholder 3">
            <a:extLst>
              <a:ext uri="{FF2B5EF4-FFF2-40B4-BE49-F238E27FC236}">
                <a16:creationId xmlns:a16="http://schemas.microsoft.com/office/drawing/2014/main" id="{A25D3228-1ECF-C441-9072-E5ACBFE06C69}"/>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EE986AA-28E7-F640-A01A-1F3BDC18F731}" type="slidenum">
              <a:rPr lang="en-US" altLang="en-US" sz="1400"/>
              <a:pPr>
                <a:spcBef>
                  <a:spcPct val="0"/>
                </a:spcBef>
                <a:buFontTx/>
                <a:buNone/>
              </a:pPr>
              <a:t>24</a:t>
            </a:fld>
            <a:endParaRPr lang="en-US" alt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4CBBC385-6075-764D-997A-CD9D98F48C6D}"/>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8DBAABA-8578-8B47-BCBA-3BDD74347D2F}" type="slidenum">
              <a:rPr lang="en-US" altLang="en-US" sz="1400"/>
              <a:pPr>
                <a:spcBef>
                  <a:spcPct val="0"/>
                </a:spcBef>
                <a:buFontTx/>
                <a:buNone/>
              </a:pPr>
              <a:t>25</a:t>
            </a:fld>
            <a:endParaRPr lang="en-US" altLang="en-US" sz="1400" dirty="0"/>
          </a:p>
        </p:txBody>
      </p:sp>
      <p:sp>
        <p:nvSpPr>
          <p:cNvPr id="27651" name="Rectangle 2">
            <a:extLst>
              <a:ext uri="{FF2B5EF4-FFF2-40B4-BE49-F238E27FC236}">
                <a16:creationId xmlns:a16="http://schemas.microsoft.com/office/drawing/2014/main" id="{5945608C-4DC9-514A-817F-E3572F604AB9}"/>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Notorious Software Errors </a:t>
            </a:r>
            <a:r>
              <a:rPr lang="en-US" altLang="en-US" sz="1800" dirty="0">
                <a:solidFill>
                  <a:schemeClr val="tx1"/>
                </a:solidFill>
                <a:ea typeface="ＭＳ Ｐゴシック" panose="020B0600070205080204" pitchFamily="34" charset="-128"/>
              </a:rPr>
              <a:t>(1 of 2)</a:t>
            </a:r>
          </a:p>
        </p:txBody>
      </p:sp>
      <p:sp>
        <p:nvSpPr>
          <p:cNvPr id="27652" name="Rectangle 3">
            <a:extLst>
              <a:ext uri="{FF2B5EF4-FFF2-40B4-BE49-F238E27FC236}">
                <a16:creationId xmlns:a16="http://schemas.microsoft.com/office/drawing/2014/main" id="{1C7821E7-F0F4-574E-92F7-A18F2849B3E4}"/>
              </a:ext>
            </a:extLst>
          </p:cNvPr>
          <p:cNvSpPr>
            <a:spLocks noGrp="1" noChangeArrowheads="1"/>
          </p:cNvSpPr>
          <p:nvPr>
            <p:ph type="body" idx="1"/>
          </p:nvPr>
        </p:nvSpPr>
        <p:spPr/>
        <p:txBody>
          <a:bodyPr/>
          <a:lstStyle/>
          <a:p>
            <a:pPr eaLnBrk="1" hangingPunct="1">
              <a:buFontTx/>
              <a:buNone/>
            </a:pPr>
            <a:r>
              <a:rPr lang="en-US" altLang="en-US" dirty="0">
                <a:ea typeface="ＭＳ Ｐゴシック" panose="020B0600070205080204" pitchFamily="34" charset="-128"/>
              </a:rPr>
              <a:t>AT&amp;T Down for Nine Hours</a:t>
            </a:r>
          </a:p>
          <a:p>
            <a:pPr lvl="1" indent="6350" eaLnBrk="1" hangingPunct="1">
              <a:buFontTx/>
              <a:buNone/>
            </a:pPr>
            <a:r>
              <a:rPr lang="en-US" altLang="en-US" dirty="0">
                <a:ea typeface="ＭＳ Ｐゴシック" panose="020B0600070205080204" pitchFamily="34" charset="-128"/>
              </a:rPr>
              <a:t>In January of 1990, AT&amp;T</a:t>
            </a:r>
            <a:r>
              <a:rPr lang="fr-FR" altLang="ja-JP" dirty="0">
                <a:ea typeface="ＭＳ Ｐゴシック" panose="020B0600070205080204" pitchFamily="34" charset="-128"/>
              </a:rPr>
              <a:t>'</a:t>
            </a:r>
            <a:r>
              <a:rPr lang="en-US" altLang="ja-JP" dirty="0">
                <a:ea typeface="ＭＳ Ｐゴシック" panose="020B0600070205080204" pitchFamily="34" charset="-128"/>
              </a:rPr>
              <a:t>s long-distance telephone network came to a screeching halt for 9 hours because of a software error in an upgrade to the electronic switching systems</a:t>
            </a:r>
            <a:endParaRPr lang="en-US" altLang="en-US" dirty="0">
              <a:ea typeface="ＭＳ Ｐゴシック" panose="020B0600070205080204"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A4232F3C-4E28-1B45-A7E2-D3B7BC651387}"/>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3363397-02C8-064A-9ED9-837D3455BB24}" type="slidenum">
              <a:rPr lang="en-US" altLang="en-US" sz="1400"/>
              <a:pPr>
                <a:spcBef>
                  <a:spcPct val="0"/>
                </a:spcBef>
                <a:buFontTx/>
                <a:buNone/>
              </a:pPr>
              <a:t>26</a:t>
            </a:fld>
            <a:endParaRPr lang="en-US" altLang="en-US" sz="1400" dirty="0"/>
          </a:p>
        </p:txBody>
      </p:sp>
      <p:sp>
        <p:nvSpPr>
          <p:cNvPr id="28675" name="Rectangle 2">
            <a:extLst>
              <a:ext uri="{FF2B5EF4-FFF2-40B4-BE49-F238E27FC236}">
                <a16:creationId xmlns:a16="http://schemas.microsoft.com/office/drawing/2014/main" id="{97BC672E-E1CE-AB4D-92FC-BE91C6797433}"/>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Notorious Software Errors </a:t>
            </a:r>
            <a:r>
              <a:rPr lang="en-US" altLang="en-US" sz="1800" dirty="0">
                <a:solidFill>
                  <a:schemeClr val="tx1"/>
                </a:solidFill>
                <a:ea typeface="ＭＳ Ｐゴシック" panose="020B0600070205080204" pitchFamily="34" charset="-128"/>
              </a:rPr>
              <a:t>(2 of 2)</a:t>
            </a:r>
          </a:p>
        </p:txBody>
      </p:sp>
      <p:sp>
        <p:nvSpPr>
          <p:cNvPr id="28676" name="Rectangle 3">
            <a:extLst>
              <a:ext uri="{FF2B5EF4-FFF2-40B4-BE49-F238E27FC236}">
                <a16:creationId xmlns:a16="http://schemas.microsoft.com/office/drawing/2014/main" id="{BE1D4A0F-7896-0045-913F-5A3AF2E4E7DC}"/>
              </a:ext>
            </a:extLst>
          </p:cNvPr>
          <p:cNvSpPr>
            <a:spLocks noGrp="1" noChangeArrowheads="1"/>
          </p:cNvSpPr>
          <p:nvPr>
            <p:ph type="body" idx="1"/>
          </p:nvPr>
        </p:nvSpPr>
        <p:spPr>
          <a:xfrm>
            <a:off x="457200" y="1219200"/>
            <a:ext cx="8229600" cy="4800600"/>
          </a:xfrm>
        </p:spPr>
        <p:txBody>
          <a:bodyPr/>
          <a:lstStyle/>
          <a:p>
            <a:pPr eaLnBrk="1" hangingPunct="1">
              <a:lnSpc>
                <a:spcPct val="90000"/>
              </a:lnSpc>
              <a:buFontTx/>
              <a:buNone/>
            </a:pPr>
            <a:r>
              <a:rPr lang="en-US" altLang="en-US" dirty="0">
                <a:ea typeface="ＭＳ Ｐゴシック" panose="020B0600070205080204" pitchFamily="34" charset="-128"/>
              </a:rPr>
              <a:t>Mariner 1 Venus Probe </a:t>
            </a:r>
          </a:p>
          <a:p>
            <a:pPr eaLnBrk="1" hangingPunct="1">
              <a:lnSpc>
                <a:spcPct val="80000"/>
              </a:lnSpc>
              <a:buFontTx/>
              <a:buNone/>
            </a:pPr>
            <a:r>
              <a:rPr lang="en-US" altLang="en-US" sz="2800" dirty="0">
                <a:ea typeface="ＭＳ Ｐゴシック" panose="020B0600070205080204" pitchFamily="34" charset="-128"/>
              </a:rPr>
              <a:t>	This probe, launched in July of 1962, veered off course almost immediately and had to be destroyed</a:t>
            </a:r>
          </a:p>
          <a:p>
            <a:pPr eaLnBrk="1" hangingPunct="1">
              <a:lnSpc>
                <a:spcPct val="80000"/>
              </a:lnSpc>
              <a:buFontTx/>
              <a:buNone/>
            </a:pPr>
            <a:r>
              <a:rPr lang="en-US" altLang="en-US" sz="2800" dirty="0">
                <a:ea typeface="ＭＳ Ｐゴシック" panose="020B0600070205080204" pitchFamily="34" charset="-128"/>
              </a:rPr>
              <a:t>	The problem was traced to the following line of Fortran code:</a:t>
            </a:r>
          </a:p>
          <a:p>
            <a:pPr lvl="1" eaLnBrk="1" hangingPunct="1">
              <a:lnSpc>
                <a:spcPct val="80000"/>
              </a:lnSpc>
              <a:spcBef>
                <a:spcPct val="70000"/>
              </a:spcBef>
              <a:buFontTx/>
              <a:buNone/>
            </a:pPr>
            <a:r>
              <a:rPr lang="en-US" altLang="en-US" dirty="0">
                <a:latin typeface="Courier" pitchFamily="2" charset="0"/>
                <a:ea typeface="ＭＳ Ｐゴシック" panose="020B0600070205080204" pitchFamily="34" charset="-128"/>
              </a:rPr>
              <a:t>DO 5 K = 1. 3</a:t>
            </a:r>
          </a:p>
          <a:p>
            <a:pPr eaLnBrk="1" hangingPunct="1">
              <a:lnSpc>
                <a:spcPct val="80000"/>
              </a:lnSpc>
              <a:buFontTx/>
              <a:buNone/>
            </a:pPr>
            <a:r>
              <a:rPr lang="en-US" altLang="en-US" sz="2800" dirty="0">
                <a:ea typeface="ＭＳ Ｐゴシック" panose="020B0600070205080204" pitchFamily="34" charset="-128"/>
              </a:rPr>
              <a:t>	The period should have been a comma.</a:t>
            </a:r>
          </a:p>
          <a:p>
            <a:pPr eaLnBrk="1" hangingPunct="1">
              <a:lnSpc>
                <a:spcPct val="80000"/>
              </a:lnSpc>
              <a:buFontTx/>
              <a:buNone/>
            </a:pPr>
            <a:r>
              <a:rPr lang="en-US" altLang="en-US" sz="2800" dirty="0">
                <a:ea typeface="ＭＳ Ｐゴシック" panose="020B0600070205080204" pitchFamily="34" charset="-128"/>
              </a:rPr>
              <a:t>	An $18.5 million space exploration vehicle was lost because of this typographical error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1D340527-A34E-BE4D-B9FA-176EA5EAE22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4073045-B8D0-E642-A977-0DF5485F5A38}" type="slidenum">
              <a:rPr lang="en-US" altLang="en-US" sz="1400"/>
              <a:pPr>
                <a:spcBef>
                  <a:spcPct val="0"/>
                </a:spcBef>
                <a:buFontTx/>
                <a:buNone/>
              </a:pPr>
              <a:t>27</a:t>
            </a:fld>
            <a:endParaRPr lang="en-US" altLang="en-US" sz="1400" dirty="0"/>
          </a:p>
        </p:txBody>
      </p:sp>
      <p:sp>
        <p:nvSpPr>
          <p:cNvPr id="29699" name="Rectangle 2">
            <a:extLst>
              <a:ext uri="{FF2B5EF4-FFF2-40B4-BE49-F238E27FC236}">
                <a16:creationId xmlns:a16="http://schemas.microsoft.com/office/drawing/2014/main" id="{10051E4D-DC41-694C-9BA7-774B3FAF7DA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Comparing Algorithms</a:t>
            </a:r>
          </a:p>
        </p:txBody>
      </p:sp>
      <p:pic>
        <p:nvPicPr>
          <p:cNvPr id="3" name="Picture 2" descr="The first direction to reach Joe's dinner shows a highway with Billboard forest on the left and Used Cars on the right. To the back of the Billboard forest is Joe's dinner. The second direction is by crossing Winding country road, lazy creek, fields of flowers and reaching Joe's dinn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676400"/>
            <a:ext cx="6172200" cy="3778134"/>
          </a:xfrm>
          <a:prstGeom prst="rect">
            <a:avLst/>
          </a:prstGeom>
        </p:spPr>
      </p:pic>
      <p:sp>
        <p:nvSpPr>
          <p:cNvPr id="2" name="Rectangle 1"/>
          <p:cNvSpPr/>
          <p:nvPr/>
        </p:nvSpPr>
        <p:spPr>
          <a:xfrm>
            <a:off x="2438400" y="5551013"/>
            <a:ext cx="4191000" cy="338554"/>
          </a:xfrm>
          <a:prstGeom prst="rect">
            <a:avLst/>
          </a:prstGeom>
        </p:spPr>
        <p:txBody>
          <a:bodyPr wrap="square">
            <a:spAutoFit/>
          </a:bodyPr>
          <a:lstStyle/>
          <a:p>
            <a:pPr algn="ctr"/>
            <a:r>
              <a:rPr lang="en-IN" sz="1600" dirty="0">
                <a:latin typeface="+mn-lt"/>
              </a:rPr>
              <a:t>Equally valid solutions to the same problem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3910BEA9-E9F4-CC4F-8EFF-1CAED17AB229}"/>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60BABC3-661B-6E4E-8DBD-9BF35B42BEB7}" type="slidenum">
              <a:rPr lang="en-US" altLang="en-US" sz="1400"/>
              <a:pPr>
                <a:spcBef>
                  <a:spcPct val="0"/>
                </a:spcBef>
                <a:buFontTx/>
                <a:buNone/>
              </a:pPr>
              <a:t>28</a:t>
            </a:fld>
            <a:endParaRPr lang="en-US" altLang="en-US" sz="1400" dirty="0"/>
          </a:p>
        </p:txBody>
      </p:sp>
      <p:sp>
        <p:nvSpPr>
          <p:cNvPr id="30723" name="Rectangle 2">
            <a:extLst>
              <a:ext uri="{FF2B5EF4-FFF2-40B4-BE49-F238E27FC236}">
                <a16:creationId xmlns:a16="http://schemas.microsoft.com/office/drawing/2014/main" id="{F7006494-9EE2-E646-A4CB-E2E88E39900E}"/>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Big-O Analysis </a:t>
            </a:r>
            <a:r>
              <a:rPr lang="en-US" altLang="en-US" sz="1800" dirty="0">
                <a:solidFill>
                  <a:schemeClr val="tx1"/>
                </a:solidFill>
                <a:ea typeface="ＭＳ Ｐゴシック" panose="020B0600070205080204" pitchFamily="34" charset="-128"/>
              </a:rPr>
              <a:t>(1 of 8)</a:t>
            </a:r>
          </a:p>
        </p:txBody>
      </p:sp>
      <p:sp>
        <p:nvSpPr>
          <p:cNvPr id="30724" name="Rectangle 3">
            <a:extLst>
              <a:ext uri="{FF2B5EF4-FFF2-40B4-BE49-F238E27FC236}">
                <a16:creationId xmlns:a16="http://schemas.microsoft.com/office/drawing/2014/main" id="{31C5FBD4-BEE6-904D-B988-C20178B4DD38}"/>
              </a:ext>
            </a:extLst>
          </p:cNvPr>
          <p:cNvSpPr>
            <a:spLocks noGrp="1" noChangeArrowheads="1"/>
          </p:cNvSpPr>
          <p:nvPr>
            <p:ph type="body" idx="1"/>
          </p:nvPr>
        </p:nvSpPr>
        <p:spPr>
          <a:xfrm>
            <a:off x="533400" y="1295400"/>
            <a:ext cx="8229600" cy="4572000"/>
          </a:xfrm>
        </p:spPr>
        <p:txBody>
          <a:bodyPr/>
          <a:lstStyle/>
          <a:p>
            <a:pPr marL="63500" indent="0" eaLnBrk="1" hangingPunct="1">
              <a:buFontTx/>
              <a:buNone/>
            </a:pPr>
            <a:r>
              <a:rPr lang="en-US" altLang="en-US" sz="3600" dirty="0">
                <a:ea typeface="ＭＳ Ｐゴシック" panose="020B0600070205080204" pitchFamily="34" charset="-128"/>
              </a:rPr>
              <a:t>We use a special notation to compare algorithms</a:t>
            </a:r>
          </a:p>
          <a:p>
            <a:pPr marL="63500" indent="0" eaLnBrk="1" hangingPunct="1">
              <a:buFontTx/>
              <a:buNone/>
            </a:pPr>
            <a:r>
              <a:rPr lang="en-US" altLang="en-US" b="1" dirty="0">
                <a:solidFill>
                  <a:srgbClr val="FF6600"/>
                </a:solidFill>
                <a:ea typeface="ＭＳ Ｐゴシック" panose="020B0600070205080204" pitchFamily="34" charset="-128"/>
              </a:rPr>
              <a:t>Big-O Notation</a:t>
            </a:r>
            <a:endParaRPr lang="en-US" altLang="en-US" dirty="0">
              <a:solidFill>
                <a:srgbClr val="FF6600"/>
              </a:solidFill>
              <a:ea typeface="ＭＳ Ｐゴシック" panose="020B0600070205080204" pitchFamily="34" charset="-128"/>
            </a:endParaRPr>
          </a:p>
          <a:p>
            <a:pPr marL="63500" indent="0" eaLnBrk="1" hangingPunct="1">
              <a:buFontTx/>
              <a:buNone/>
            </a:pPr>
            <a:r>
              <a:rPr lang="en-US" altLang="en-US" dirty="0">
                <a:ea typeface="ＭＳ Ｐゴシック" panose="020B0600070205080204" pitchFamily="34" charset="-128"/>
              </a:rPr>
              <a:t>A notation that expresses computing time (complexity) as the term in a function that increases most rapidly relative to the size of a problem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77E9347C-F3DE-E244-A92E-FCE7AFC8EE9A}"/>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B113608-CADB-A545-B8DB-A79FFE8249C9}" type="slidenum">
              <a:rPr lang="en-US" altLang="en-US" sz="1400"/>
              <a:pPr>
                <a:spcBef>
                  <a:spcPct val="0"/>
                </a:spcBef>
                <a:buFontTx/>
                <a:buNone/>
              </a:pPr>
              <a:t>29</a:t>
            </a:fld>
            <a:endParaRPr lang="en-US" altLang="en-US" sz="1400" dirty="0"/>
          </a:p>
        </p:txBody>
      </p:sp>
      <p:sp>
        <p:nvSpPr>
          <p:cNvPr id="31747" name="Rectangle 2">
            <a:extLst>
              <a:ext uri="{FF2B5EF4-FFF2-40B4-BE49-F238E27FC236}">
                <a16:creationId xmlns:a16="http://schemas.microsoft.com/office/drawing/2014/main" id="{28E88A0B-56E5-1342-B2A2-41B78C0F91B9}"/>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Big-O Analysis </a:t>
            </a:r>
            <a:r>
              <a:rPr lang="en-US" altLang="en-US" sz="1800" dirty="0">
                <a:solidFill>
                  <a:schemeClr val="tx1"/>
                </a:solidFill>
                <a:ea typeface="ＭＳ Ｐゴシック" panose="020B0600070205080204" pitchFamily="34" charset="-128"/>
              </a:rPr>
              <a:t>(2 of 8)</a:t>
            </a:r>
          </a:p>
        </p:txBody>
      </p:sp>
      <p:sp>
        <p:nvSpPr>
          <p:cNvPr id="31748" name="Rectangle 3">
            <a:extLst>
              <a:ext uri="{FF2B5EF4-FFF2-40B4-BE49-F238E27FC236}">
                <a16:creationId xmlns:a16="http://schemas.microsoft.com/office/drawing/2014/main" id="{54500B02-13F9-AA4C-B46B-E8531FEF910B}"/>
              </a:ext>
            </a:extLst>
          </p:cNvPr>
          <p:cNvSpPr>
            <a:spLocks noGrp="1" noChangeArrowheads="1"/>
          </p:cNvSpPr>
          <p:nvPr>
            <p:ph type="body" idx="1"/>
          </p:nvPr>
        </p:nvSpPr>
        <p:spPr>
          <a:xfrm>
            <a:off x="609600" y="1371600"/>
            <a:ext cx="8229600" cy="4572000"/>
          </a:xfrm>
        </p:spPr>
        <p:txBody>
          <a:bodyPr/>
          <a:lstStyle/>
          <a:p>
            <a:pPr marL="0" indent="0" eaLnBrk="1" hangingPunct="1">
              <a:buFontTx/>
              <a:buNone/>
            </a:pPr>
            <a:r>
              <a:rPr lang="en-US" altLang="en-US" dirty="0">
                <a:ea typeface="ＭＳ Ｐゴシック" panose="020B0600070205080204" pitchFamily="34" charset="-128"/>
              </a:rPr>
              <a:t>Function of size factor N:	</a:t>
            </a:r>
          </a:p>
          <a:p>
            <a:pPr marL="0" indent="0" eaLnBrk="1" hangingPunct="1">
              <a:buFontTx/>
              <a:buNone/>
            </a:pPr>
            <a:r>
              <a:rPr lang="en-US" altLang="en-US" i="1" dirty="0">
                <a:ea typeface="ＭＳ Ｐゴシック" panose="020B0600070205080204" pitchFamily="34" charset="-128"/>
              </a:rPr>
              <a:t>f(N)</a:t>
            </a:r>
            <a:r>
              <a:rPr lang="en-US" altLang="en-US" dirty="0">
                <a:ea typeface="ＭＳ Ｐゴシック" panose="020B0600070205080204" pitchFamily="34" charset="-128"/>
              </a:rPr>
              <a:t> = </a:t>
            </a:r>
            <a:r>
              <a:rPr lang="en-US" altLang="en-US" i="1" dirty="0">
                <a:ea typeface="ＭＳ Ｐゴシック" panose="020B0600070205080204" pitchFamily="34" charset="-128"/>
              </a:rPr>
              <a:t>N</a:t>
            </a:r>
            <a:r>
              <a:rPr lang="en-US" altLang="en-US" baseline="30000" dirty="0">
                <a:ea typeface="ＭＳ Ｐゴシック" panose="020B0600070205080204" pitchFamily="34" charset="-128"/>
              </a:rPr>
              <a:t>4</a:t>
            </a:r>
            <a:r>
              <a:rPr lang="en-US" altLang="en-US" dirty="0">
                <a:ea typeface="ＭＳ Ｐゴシック" panose="020B0600070205080204" pitchFamily="34" charset="-128"/>
              </a:rPr>
              <a:t> + 100</a:t>
            </a:r>
            <a:r>
              <a:rPr lang="en-US" altLang="en-US" i="1" dirty="0">
                <a:ea typeface="ＭＳ Ｐゴシック" panose="020B0600070205080204" pitchFamily="34" charset="-128"/>
              </a:rPr>
              <a:t>N</a:t>
            </a:r>
            <a:r>
              <a:rPr lang="en-US" altLang="en-US" i="1" baseline="30000" dirty="0">
                <a:ea typeface="ＭＳ Ｐゴシック" panose="020B0600070205080204" pitchFamily="34" charset="-128"/>
              </a:rPr>
              <a:t>2</a:t>
            </a:r>
            <a:r>
              <a:rPr lang="en-US" altLang="en-US" dirty="0">
                <a:ea typeface="ＭＳ Ｐゴシック" panose="020B0600070205080204" pitchFamily="34" charset="-128"/>
              </a:rPr>
              <a:t> + 10</a:t>
            </a:r>
            <a:r>
              <a:rPr lang="en-US" altLang="en-US" i="1" dirty="0">
                <a:ea typeface="ＭＳ Ｐゴシック" panose="020B0600070205080204" pitchFamily="34" charset="-128"/>
              </a:rPr>
              <a:t>N</a:t>
            </a:r>
            <a:r>
              <a:rPr lang="en-US" altLang="en-US" dirty="0">
                <a:ea typeface="ＭＳ Ｐゴシック" panose="020B0600070205080204" pitchFamily="34" charset="-128"/>
              </a:rPr>
              <a:t> + 50</a:t>
            </a:r>
          </a:p>
          <a:p>
            <a:pPr marL="0" indent="0" eaLnBrk="1" hangingPunct="1">
              <a:buFontTx/>
              <a:buNone/>
            </a:pPr>
            <a:r>
              <a:rPr lang="en-US" altLang="en-US" dirty="0">
                <a:ea typeface="ＭＳ Ｐゴシック" panose="020B0600070205080204" pitchFamily="34" charset="-128"/>
              </a:rPr>
              <a:t>Then </a:t>
            </a:r>
            <a:r>
              <a:rPr lang="en-US" altLang="en-US" i="1" dirty="0">
                <a:ea typeface="ＭＳ Ｐゴシック" panose="020B0600070205080204" pitchFamily="34" charset="-128"/>
              </a:rPr>
              <a:t>f(N) </a:t>
            </a:r>
            <a:r>
              <a:rPr lang="en-US" altLang="en-US" dirty="0">
                <a:ea typeface="ＭＳ Ｐゴシック" panose="020B0600070205080204" pitchFamily="34" charset="-128"/>
              </a:rPr>
              <a:t>is of order </a:t>
            </a:r>
            <a:r>
              <a:rPr lang="en-US" altLang="en-US" i="1" dirty="0">
                <a:ea typeface="ＭＳ Ｐゴシック" panose="020B0600070205080204" pitchFamily="34" charset="-128"/>
              </a:rPr>
              <a:t>N</a:t>
            </a:r>
            <a:r>
              <a:rPr lang="en-US" altLang="en-US" i="1" baseline="30000" dirty="0">
                <a:ea typeface="ＭＳ Ｐゴシック" panose="020B0600070205080204" pitchFamily="34" charset="-128"/>
              </a:rPr>
              <a:t>4</a:t>
            </a:r>
            <a:r>
              <a:rPr lang="en-US" altLang="en-US" dirty="0">
                <a:ea typeface="ＭＳ Ｐゴシック" panose="020B0600070205080204" pitchFamily="34" charset="-128"/>
              </a:rPr>
              <a:t>—or, in Big-O notation, O(</a:t>
            </a:r>
            <a:r>
              <a:rPr lang="en-US" altLang="en-US" i="1" dirty="0">
                <a:ea typeface="ＭＳ Ｐゴシック" panose="020B0600070205080204" pitchFamily="34" charset="-128"/>
              </a:rPr>
              <a:t>N</a:t>
            </a:r>
            <a:r>
              <a:rPr lang="en-US" altLang="en-US" baseline="30000" dirty="0">
                <a:ea typeface="ＭＳ Ｐゴシック" panose="020B0600070205080204" pitchFamily="34" charset="-128"/>
              </a:rPr>
              <a:t>4</a:t>
            </a:r>
            <a:r>
              <a:rPr lang="en-US" altLang="en-US" dirty="0">
                <a:ea typeface="ＭＳ Ｐゴシック" panose="020B0600070205080204" pitchFamily="34" charset="-128"/>
              </a:rPr>
              <a:t>).</a:t>
            </a:r>
          </a:p>
          <a:p>
            <a:pPr marL="0" indent="0" eaLnBrk="1" hangingPunct="1">
              <a:buFontTx/>
              <a:buNone/>
            </a:pPr>
            <a:r>
              <a:rPr lang="en-US" altLang="en-US" dirty="0">
                <a:ea typeface="ＭＳ Ｐゴシック" panose="020B0600070205080204" pitchFamily="34" charset="-128"/>
              </a:rPr>
              <a:t>For large values of </a:t>
            </a:r>
            <a:r>
              <a:rPr lang="en-US" altLang="en-US" i="1" dirty="0">
                <a:ea typeface="ＭＳ Ｐゴシック" panose="020B0600070205080204" pitchFamily="34" charset="-128"/>
              </a:rPr>
              <a:t>N</a:t>
            </a:r>
            <a:r>
              <a:rPr lang="en-US" altLang="en-US" dirty="0">
                <a:ea typeface="ＭＳ Ｐゴシック" panose="020B0600070205080204" pitchFamily="34" charset="-128"/>
              </a:rPr>
              <a:t>, </a:t>
            </a:r>
            <a:r>
              <a:rPr lang="en-US" altLang="en-US" i="1" dirty="0">
                <a:ea typeface="ＭＳ Ｐゴシック" panose="020B0600070205080204" pitchFamily="34" charset="-128"/>
              </a:rPr>
              <a:t>N</a:t>
            </a:r>
            <a:r>
              <a:rPr lang="en-US" altLang="en-US" i="1" baseline="30000" dirty="0">
                <a:ea typeface="ＭＳ Ｐゴシック" panose="020B0600070205080204" pitchFamily="34" charset="-128"/>
              </a:rPr>
              <a:t>4</a:t>
            </a:r>
            <a:r>
              <a:rPr lang="en-US" altLang="en-US" dirty="0">
                <a:ea typeface="ＭＳ Ｐゴシック" panose="020B0600070205080204" pitchFamily="34" charset="-128"/>
              </a:rPr>
              <a:t> is so much larger than 50, 10</a:t>
            </a:r>
            <a:r>
              <a:rPr lang="en-US" altLang="en-US" i="1" dirty="0">
                <a:ea typeface="ＭＳ Ｐゴシック" panose="020B0600070205080204" pitchFamily="34" charset="-128"/>
              </a:rPr>
              <a:t>N</a:t>
            </a:r>
            <a:r>
              <a:rPr lang="en-US" altLang="en-US" dirty="0">
                <a:ea typeface="ＭＳ Ｐゴシック" panose="020B0600070205080204" pitchFamily="34" charset="-128"/>
              </a:rPr>
              <a:t>, or even 100</a:t>
            </a:r>
            <a:r>
              <a:rPr lang="en-US" altLang="en-US" i="1" dirty="0">
                <a:ea typeface="ＭＳ Ｐゴシック" panose="020B0600070205080204" pitchFamily="34" charset="-128"/>
              </a:rPr>
              <a:t>N</a:t>
            </a:r>
            <a:r>
              <a:rPr lang="en-US" altLang="en-US" i="1" baseline="30000" dirty="0">
                <a:ea typeface="ＭＳ Ｐゴシック" panose="020B0600070205080204" pitchFamily="34" charset="-128"/>
              </a:rPr>
              <a:t>2</a:t>
            </a:r>
            <a:r>
              <a:rPr lang="en-US" altLang="en-US" dirty="0">
                <a:ea typeface="ＭＳ Ｐゴシック" panose="020B0600070205080204" pitchFamily="34" charset="-128"/>
              </a:rPr>
              <a:t> that we can ignore these other terms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D6AE0D2B-554D-324A-8631-AA67E919FF4D}"/>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8382350-A93D-5443-A867-2576817311C9}" type="slidenum">
              <a:rPr lang="en-US" altLang="en-US" sz="1400"/>
              <a:pPr>
                <a:spcBef>
                  <a:spcPct val="0"/>
                </a:spcBef>
                <a:buFontTx/>
                <a:buNone/>
              </a:pPr>
              <a:t>3</a:t>
            </a:fld>
            <a:endParaRPr lang="en-US" altLang="en-US" sz="1400" dirty="0"/>
          </a:p>
        </p:txBody>
      </p:sp>
      <p:sp>
        <p:nvSpPr>
          <p:cNvPr id="5123" name="Rectangle 2">
            <a:extLst>
              <a:ext uri="{FF2B5EF4-FFF2-40B4-BE49-F238E27FC236}">
                <a16:creationId xmlns:a16="http://schemas.microsoft.com/office/drawing/2014/main" id="{AF584CC2-D3DA-3E4A-8C5C-681A4D36308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(2 of 2)</a:t>
            </a:r>
          </a:p>
        </p:txBody>
      </p:sp>
      <p:sp>
        <p:nvSpPr>
          <p:cNvPr id="5124" name="Rectangle 3">
            <a:extLst>
              <a:ext uri="{FF2B5EF4-FFF2-40B4-BE49-F238E27FC236}">
                <a16:creationId xmlns:a16="http://schemas.microsoft.com/office/drawing/2014/main" id="{DE9A3E42-5EFE-8248-A75E-939AA0499598}"/>
              </a:ext>
            </a:extLst>
          </p:cNvPr>
          <p:cNvSpPr>
            <a:spLocks noGrp="1" noChangeArrowheads="1"/>
          </p:cNvSpPr>
          <p:nvPr>
            <p:ph type="body" idx="1"/>
          </p:nvPr>
        </p:nvSpPr>
        <p:spPr/>
        <p:txBody>
          <a:bodyPr/>
          <a:lstStyle/>
          <a:p>
            <a:pPr eaLnBrk="1" hangingPunct="1">
              <a:spcBef>
                <a:spcPct val="40000"/>
              </a:spcBef>
              <a:tabLst>
                <a:tab pos="5486400" algn="l"/>
              </a:tabLst>
            </a:pPr>
            <a:r>
              <a:rPr lang="en-US" altLang="en-US" sz="2800" dirty="0">
                <a:ea typeface="ＭＳ Ｐゴシック" panose="020B0600070205080204" pitchFamily="34" charset="-128"/>
              </a:rPr>
              <a:t>Discuss ways to </a:t>
            </a:r>
            <a:r>
              <a:rPr lang="en-US" altLang="en-US" sz="2800" dirty="0">
                <a:solidFill>
                  <a:srgbClr val="FF6600"/>
                </a:solidFill>
                <a:ea typeface="ＭＳ Ｐゴシック" panose="020B0600070205080204" pitchFamily="34" charset="-128"/>
              </a:rPr>
              <a:t>build</a:t>
            </a:r>
            <a:r>
              <a:rPr lang="en-US" altLang="en-US" sz="2800" dirty="0">
                <a:solidFill>
                  <a:srgbClr val="0000CC"/>
                </a:solidFill>
                <a:ea typeface="ＭＳ Ｐゴシック" panose="020B0600070205080204" pitchFamily="34" charset="-128"/>
              </a:rPr>
              <a:t> </a:t>
            </a:r>
            <a:r>
              <a:rPr lang="en-US" altLang="en-US" sz="2800" dirty="0">
                <a:ea typeface="ＭＳ Ｐゴシック" panose="020B0600070205080204" pitchFamily="34" charset="-128"/>
              </a:rPr>
              <a:t>better software</a:t>
            </a:r>
          </a:p>
          <a:p>
            <a:pPr eaLnBrk="1" hangingPunct="1">
              <a:spcBef>
                <a:spcPct val="40000"/>
              </a:spcBef>
              <a:tabLst>
                <a:tab pos="5486400" algn="l"/>
              </a:tabLst>
            </a:pPr>
            <a:r>
              <a:rPr lang="en-US" altLang="en-US" sz="2800" dirty="0">
                <a:ea typeface="ＭＳ Ｐゴシック" panose="020B0600070205080204" pitchFamily="34" charset="-128"/>
              </a:rPr>
              <a:t>Describe the </a:t>
            </a:r>
            <a:r>
              <a:rPr lang="en-US" altLang="en-US" sz="2800" dirty="0">
                <a:solidFill>
                  <a:srgbClr val="FF6600"/>
                </a:solidFill>
                <a:ea typeface="ＭＳ Ｐゴシック" panose="020B0600070205080204" pitchFamily="34" charset="-128"/>
              </a:rPr>
              <a:t>limits inherent </a:t>
            </a:r>
            <a:r>
              <a:rPr lang="en-US" altLang="en-US" sz="2800" dirty="0">
                <a:ea typeface="ＭＳ Ｐゴシック" panose="020B0600070205080204" pitchFamily="34" charset="-128"/>
              </a:rPr>
              <a:t>in computable problems themselves</a:t>
            </a:r>
          </a:p>
          <a:p>
            <a:pPr eaLnBrk="1" hangingPunct="1">
              <a:spcBef>
                <a:spcPct val="40000"/>
              </a:spcBef>
              <a:tabLst>
                <a:tab pos="5486400" algn="l"/>
              </a:tabLst>
            </a:pPr>
            <a:r>
              <a:rPr lang="en-US" altLang="en-US" sz="2800" dirty="0">
                <a:ea typeface="ＭＳ Ｐゴシック" panose="020B0600070205080204" pitchFamily="34" charset="-128"/>
              </a:rPr>
              <a:t>Discuss the continuum of problem complexity from problems in </a:t>
            </a:r>
            <a:r>
              <a:rPr lang="en-US" altLang="en-US" sz="2800" dirty="0">
                <a:solidFill>
                  <a:srgbClr val="FF6600"/>
                </a:solidFill>
                <a:ea typeface="ＭＳ Ｐゴシック" panose="020B0600070205080204" pitchFamily="34" charset="-128"/>
              </a:rPr>
              <a:t>Class P</a:t>
            </a:r>
            <a:r>
              <a:rPr lang="en-US" altLang="en-US" sz="2800" dirty="0">
                <a:ea typeface="ＭＳ Ｐゴシック" panose="020B0600070205080204" pitchFamily="34" charset="-128"/>
              </a:rPr>
              <a:t> to problems that are </a:t>
            </a:r>
            <a:r>
              <a:rPr lang="en-US" altLang="en-US" sz="2800" dirty="0">
                <a:solidFill>
                  <a:srgbClr val="FF6600"/>
                </a:solidFill>
                <a:ea typeface="ＭＳ Ｐゴシック" panose="020B0600070205080204" pitchFamily="34" charset="-128"/>
              </a:rPr>
              <a:t>unsolvable</a:t>
            </a:r>
            <a:endParaRPr lang="en-US" altLang="en-US" dirty="0">
              <a:solidFill>
                <a:srgbClr val="FF6600"/>
              </a:solidFill>
              <a:ea typeface="ＭＳ Ｐゴシック" panose="020B0600070205080204"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F5863A05-495F-3F47-B352-CF0816B87B90}"/>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4B4C999-0681-2F44-87E7-9CAA8691BFF0}" type="slidenum">
              <a:rPr lang="en-US" altLang="en-US" sz="1400"/>
              <a:pPr>
                <a:spcBef>
                  <a:spcPct val="0"/>
                </a:spcBef>
                <a:buFontTx/>
                <a:buNone/>
              </a:pPr>
              <a:t>30</a:t>
            </a:fld>
            <a:endParaRPr lang="en-US" altLang="en-US" sz="1400" dirty="0"/>
          </a:p>
        </p:txBody>
      </p:sp>
      <p:sp>
        <p:nvSpPr>
          <p:cNvPr id="32771" name="Rectangle 2">
            <a:extLst>
              <a:ext uri="{FF2B5EF4-FFF2-40B4-BE49-F238E27FC236}">
                <a16:creationId xmlns:a16="http://schemas.microsoft.com/office/drawing/2014/main" id="{9114B2AC-5B8B-A942-AC7E-FA5F0F0A83B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Big-O Analysis </a:t>
            </a:r>
            <a:r>
              <a:rPr lang="en-US" altLang="en-US" sz="1800" dirty="0">
                <a:ea typeface="ＭＳ Ｐゴシック" panose="020B0600070205080204" pitchFamily="34" charset="-128"/>
              </a:rPr>
              <a:t>(3 of 8)</a:t>
            </a:r>
          </a:p>
        </p:txBody>
      </p:sp>
      <p:sp>
        <p:nvSpPr>
          <p:cNvPr id="2" name="TextBox 1">
            <a:extLst>
              <a:ext uri="{FF2B5EF4-FFF2-40B4-BE49-F238E27FC236}">
                <a16:creationId xmlns:a16="http://schemas.microsoft.com/office/drawing/2014/main" id="{F5EE1B07-F008-3243-868D-98528F857D32}"/>
              </a:ext>
            </a:extLst>
          </p:cNvPr>
          <p:cNvSpPr txBox="1"/>
          <p:nvPr/>
        </p:nvSpPr>
        <p:spPr>
          <a:xfrm>
            <a:off x="762000" y="1219200"/>
            <a:ext cx="7433445" cy="1938992"/>
          </a:xfrm>
          <a:prstGeom prst="rect">
            <a:avLst/>
          </a:prstGeom>
          <a:noFill/>
        </p:spPr>
        <p:txBody>
          <a:bodyPr wrap="none" rtlCol="0">
            <a:spAutoFit/>
          </a:bodyPr>
          <a:lstStyle/>
          <a:p>
            <a:r>
              <a:rPr lang="en-US" dirty="0"/>
              <a:t>If you</a:t>
            </a:r>
            <a:r>
              <a:rPr lang="fr-FR" dirty="0"/>
              <a:t>'</a:t>
            </a:r>
            <a:r>
              <a:rPr lang="en-US" dirty="0"/>
              <a:t>re buying a elephant and a goldfish from one of</a:t>
            </a:r>
          </a:p>
          <a:p>
            <a:r>
              <a:rPr lang="en-US" dirty="0"/>
              <a:t>two vendors, you only need to compare the price of</a:t>
            </a:r>
          </a:p>
          <a:p>
            <a:r>
              <a:rPr lang="en-US" dirty="0"/>
              <a:t>the elephant.</a:t>
            </a:r>
          </a:p>
          <a:p>
            <a:endParaRPr lang="en-US" dirty="0"/>
          </a:p>
          <a:p>
            <a:r>
              <a:rPr lang="en-US" dirty="0"/>
              <a:t>The price of the goldfish pales in comparison.</a:t>
            </a:r>
          </a:p>
        </p:txBody>
      </p:sp>
      <p:pic>
        <p:nvPicPr>
          <p:cNvPr id="4" name="Picture 3" descr="A figure shows a fish tank with a golden fish, placed over the table and an elephant is shown near the table for the comparison of the price of goldfish pales to the price of an elepha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5204" y="3192698"/>
            <a:ext cx="3517392" cy="2490216"/>
          </a:xfrm>
          <a:prstGeom prst="rect">
            <a:avLst/>
          </a:prstGeom>
        </p:spPr>
      </p:pic>
      <p:sp>
        <p:nvSpPr>
          <p:cNvPr id="3" name="Rectangle 2"/>
          <p:cNvSpPr/>
          <p:nvPr/>
        </p:nvSpPr>
        <p:spPr>
          <a:xfrm>
            <a:off x="1164022" y="5833646"/>
            <a:ext cx="6629400" cy="338554"/>
          </a:xfrm>
          <a:prstGeom prst="rect">
            <a:avLst/>
          </a:prstGeom>
        </p:spPr>
        <p:txBody>
          <a:bodyPr wrap="square">
            <a:spAutoFit/>
          </a:bodyPr>
          <a:lstStyle/>
          <a:p>
            <a:pPr algn="ctr"/>
            <a:r>
              <a:rPr lang="en-IN" sz="1600" dirty="0">
                <a:latin typeface="+mn-lt"/>
              </a:rPr>
              <a:t>The price of a goldfish pales in comparison to the price of an elephant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E42AAD00-6714-9243-B4FF-CEF7F6E3BAE1}"/>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A1FC6A5-7D38-034F-BB7E-CF179BC06F83}" type="slidenum">
              <a:rPr lang="en-US" altLang="en-US" sz="1400"/>
              <a:pPr>
                <a:spcBef>
                  <a:spcPct val="0"/>
                </a:spcBef>
                <a:buFontTx/>
                <a:buNone/>
              </a:pPr>
              <a:t>31</a:t>
            </a:fld>
            <a:endParaRPr lang="en-US" altLang="en-US" sz="1400" dirty="0"/>
          </a:p>
        </p:txBody>
      </p:sp>
      <p:sp>
        <p:nvSpPr>
          <p:cNvPr id="33795" name="Rectangle 2">
            <a:extLst>
              <a:ext uri="{FF2B5EF4-FFF2-40B4-BE49-F238E27FC236}">
                <a16:creationId xmlns:a16="http://schemas.microsoft.com/office/drawing/2014/main" id="{D24ED78E-63AE-024F-A9D1-7C82425D675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Big-O Analysis </a:t>
            </a:r>
            <a:r>
              <a:rPr lang="en-US" altLang="en-US" sz="1800" dirty="0">
                <a:solidFill>
                  <a:schemeClr val="tx1"/>
                </a:solidFill>
                <a:ea typeface="ＭＳ Ｐゴシック" panose="020B0600070205080204" pitchFamily="34" charset="-128"/>
              </a:rPr>
              <a:t>(4 of 8)</a:t>
            </a:r>
          </a:p>
        </p:txBody>
      </p:sp>
      <p:sp>
        <p:nvSpPr>
          <p:cNvPr id="33796" name="Rectangle 3">
            <a:extLst>
              <a:ext uri="{FF2B5EF4-FFF2-40B4-BE49-F238E27FC236}">
                <a16:creationId xmlns:a16="http://schemas.microsoft.com/office/drawing/2014/main" id="{1349ADAF-6DC4-A34E-A707-5081B89623A0}"/>
              </a:ext>
            </a:extLst>
          </p:cNvPr>
          <p:cNvSpPr>
            <a:spLocks noGrp="1" noChangeArrowheads="1"/>
          </p:cNvSpPr>
          <p:nvPr>
            <p:ph type="body" idx="1"/>
          </p:nvPr>
        </p:nvSpPr>
        <p:spPr>
          <a:xfrm>
            <a:off x="533400" y="1295400"/>
            <a:ext cx="8229600" cy="4572000"/>
          </a:xfrm>
        </p:spPr>
        <p:txBody>
          <a:bodyPr/>
          <a:lstStyle/>
          <a:p>
            <a:pPr eaLnBrk="1" hangingPunct="1">
              <a:lnSpc>
                <a:spcPct val="90000"/>
              </a:lnSpc>
              <a:buFontTx/>
              <a:buNone/>
            </a:pPr>
            <a:r>
              <a:rPr lang="en-US" altLang="en-US" dirty="0">
                <a:ea typeface="ＭＳ Ｐゴシック" panose="020B0600070205080204" pitchFamily="34" charset="-128"/>
              </a:rPr>
              <a:t>Common Orders of Magnitude</a:t>
            </a:r>
          </a:p>
          <a:p>
            <a:pPr lvl="1" eaLnBrk="1" hangingPunct="1">
              <a:lnSpc>
                <a:spcPct val="90000"/>
              </a:lnSpc>
            </a:pPr>
            <a:r>
              <a:rPr lang="en-US" altLang="en-US" dirty="0">
                <a:ea typeface="ＭＳ Ｐゴシック" panose="020B0600070205080204" pitchFamily="34" charset="-128"/>
              </a:rPr>
              <a:t> O(1) is called </a:t>
            </a:r>
            <a:r>
              <a:rPr lang="en-US" altLang="en-US" i="1" dirty="0">
                <a:ea typeface="ＭＳ Ｐゴシック" panose="020B0600070205080204" pitchFamily="34" charset="-128"/>
              </a:rPr>
              <a:t>bounded time</a:t>
            </a:r>
          </a:p>
          <a:p>
            <a:pPr marL="914400" lvl="2" indent="0" eaLnBrk="1" hangingPunct="1">
              <a:lnSpc>
                <a:spcPct val="90000"/>
              </a:lnSpc>
              <a:buFontTx/>
              <a:buNone/>
            </a:pPr>
            <a:r>
              <a:rPr lang="en-US" altLang="en-US" dirty="0">
                <a:ea typeface="ＭＳ Ｐゴシック" panose="020B0600070205080204" pitchFamily="34" charset="-128"/>
              </a:rPr>
              <a:t>Assigning a value to the </a:t>
            </a:r>
            <a:r>
              <a:rPr lang="en-US" altLang="en-US" i="1" dirty="0">
                <a:ea typeface="ＭＳ Ｐゴシック" panose="020B0600070205080204" pitchFamily="34" charset="-128"/>
              </a:rPr>
              <a:t>i</a:t>
            </a:r>
            <a:r>
              <a:rPr lang="en-US" altLang="en-US" dirty="0">
                <a:ea typeface="ＭＳ Ｐゴシック" panose="020B0600070205080204" pitchFamily="34" charset="-128"/>
              </a:rPr>
              <a:t>th element in an array </a:t>
            </a:r>
            <a:br>
              <a:rPr lang="en-US" altLang="en-US" dirty="0">
                <a:ea typeface="ＭＳ Ｐゴシック" panose="020B0600070205080204" pitchFamily="34" charset="-128"/>
              </a:rPr>
            </a:br>
            <a:r>
              <a:rPr lang="en-US" altLang="en-US" dirty="0">
                <a:ea typeface="ＭＳ Ｐゴシック" panose="020B0600070205080204" pitchFamily="34" charset="-128"/>
              </a:rPr>
              <a:t>of </a:t>
            </a:r>
            <a:r>
              <a:rPr lang="en-US" altLang="en-US" i="1" dirty="0">
                <a:ea typeface="ＭＳ Ｐゴシック" panose="020B0600070205080204" pitchFamily="34" charset="-128"/>
              </a:rPr>
              <a:t>N</a:t>
            </a:r>
            <a:r>
              <a:rPr lang="en-US" altLang="en-US" dirty="0">
                <a:ea typeface="ＭＳ Ｐゴシック" panose="020B0600070205080204" pitchFamily="34" charset="-128"/>
              </a:rPr>
              <a:t> elements</a:t>
            </a:r>
          </a:p>
          <a:p>
            <a:pPr lvl="1" eaLnBrk="1" hangingPunct="1">
              <a:lnSpc>
                <a:spcPct val="90000"/>
              </a:lnSpc>
              <a:spcBef>
                <a:spcPct val="50000"/>
              </a:spcBef>
            </a:pPr>
            <a:r>
              <a:rPr lang="en-US" altLang="en-US" dirty="0">
                <a:ea typeface="ＭＳ Ｐゴシック" panose="020B0600070205080204" pitchFamily="34" charset="-128"/>
              </a:rPr>
              <a:t> O(log</a:t>
            </a:r>
            <a:r>
              <a:rPr lang="en-US" altLang="en-US" baseline="-25000" dirty="0">
                <a:ea typeface="ＭＳ Ｐゴシック" panose="020B0600070205080204" pitchFamily="34" charset="-128"/>
              </a:rPr>
              <a:t>2</a:t>
            </a:r>
            <a:r>
              <a:rPr lang="en-US" altLang="en-US" i="1" dirty="0">
                <a:ea typeface="ＭＳ Ｐゴシック" panose="020B0600070205080204" pitchFamily="34" charset="-128"/>
              </a:rPr>
              <a:t>N</a:t>
            </a:r>
            <a:r>
              <a:rPr lang="en-US" altLang="en-US" dirty="0">
                <a:ea typeface="ＭＳ Ｐゴシック" panose="020B0600070205080204" pitchFamily="34" charset="-128"/>
              </a:rPr>
              <a:t>) is called </a:t>
            </a:r>
            <a:r>
              <a:rPr lang="en-US" altLang="en-US" i="1" dirty="0">
                <a:ea typeface="ＭＳ Ｐゴシック" panose="020B0600070205080204" pitchFamily="34" charset="-128"/>
              </a:rPr>
              <a:t>logarithmic time</a:t>
            </a:r>
          </a:p>
          <a:p>
            <a:pPr marL="914400" lvl="2" indent="0" eaLnBrk="1" hangingPunct="1">
              <a:lnSpc>
                <a:spcPct val="90000"/>
              </a:lnSpc>
              <a:spcBef>
                <a:spcPct val="40000"/>
              </a:spcBef>
              <a:buFontTx/>
              <a:buNone/>
            </a:pPr>
            <a:r>
              <a:rPr lang="en-US" altLang="en-US" dirty="0">
                <a:ea typeface="ＭＳ Ｐゴシック" panose="020B0600070205080204" pitchFamily="34" charset="-128"/>
              </a:rPr>
              <a:t>Algorithms that successively cut the amount of data to be processed in half at each step typically fall into this category</a:t>
            </a:r>
          </a:p>
          <a:p>
            <a:pPr marL="914400" lvl="2" indent="0" eaLnBrk="1" hangingPunct="1">
              <a:lnSpc>
                <a:spcPct val="90000"/>
              </a:lnSpc>
              <a:spcBef>
                <a:spcPct val="40000"/>
              </a:spcBef>
              <a:buFontTx/>
              <a:buNone/>
            </a:pPr>
            <a:r>
              <a:rPr lang="en-US" altLang="en-US" dirty="0">
                <a:ea typeface="ＭＳ Ｐゴシック" panose="020B0600070205080204" pitchFamily="34" charset="-128"/>
              </a:rPr>
              <a:t>Finding a value in a list of sorted elements using the binary search algorithm is O(log</a:t>
            </a:r>
            <a:r>
              <a:rPr lang="en-US" altLang="en-US" baseline="-25000" dirty="0">
                <a:ea typeface="ＭＳ Ｐゴシック" panose="020B0600070205080204" pitchFamily="34" charset="-128"/>
              </a:rPr>
              <a:t>2</a:t>
            </a:r>
            <a:r>
              <a:rPr lang="en-US" altLang="en-US" i="1" dirty="0">
                <a:ea typeface="ＭＳ Ｐゴシック" panose="020B0600070205080204" pitchFamily="34" charset="-128"/>
              </a:rPr>
              <a:t>N</a:t>
            </a:r>
            <a:r>
              <a:rPr lang="en-US" altLang="en-US" dirty="0">
                <a:ea typeface="ＭＳ Ｐゴシック" panose="020B0600070205080204" pitchFamily="34" charset="-128"/>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236DB5AA-0B27-3842-B9A9-5D649A0AFE84}"/>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FFCB6F6-A6D7-B24A-B567-ED56FD737E00}" type="slidenum">
              <a:rPr lang="en-US" altLang="en-US" sz="1400"/>
              <a:pPr>
                <a:spcBef>
                  <a:spcPct val="0"/>
                </a:spcBef>
                <a:buFontTx/>
                <a:buNone/>
              </a:pPr>
              <a:t>32</a:t>
            </a:fld>
            <a:endParaRPr lang="en-US" altLang="en-US" sz="1400" dirty="0"/>
          </a:p>
        </p:txBody>
      </p:sp>
      <p:sp>
        <p:nvSpPr>
          <p:cNvPr id="34819" name="Rectangle 2">
            <a:extLst>
              <a:ext uri="{FF2B5EF4-FFF2-40B4-BE49-F238E27FC236}">
                <a16:creationId xmlns:a16="http://schemas.microsoft.com/office/drawing/2014/main" id="{656A773E-5C3B-6D44-9881-67C720CF1027}"/>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Big-O Analysis </a:t>
            </a:r>
            <a:r>
              <a:rPr lang="en-US" altLang="en-US" sz="1800" dirty="0">
                <a:solidFill>
                  <a:schemeClr val="tx1"/>
                </a:solidFill>
                <a:ea typeface="ＭＳ Ｐゴシック" panose="020B0600070205080204" pitchFamily="34" charset="-128"/>
              </a:rPr>
              <a:t>(5 of 8)</a:t>
            </a:r>
          </a:p>
        </p:txBody>
      </p:sp>
      <p:sp>
        <p:nvSpPr>
          <p:cNvPr id="34820" name="Rectangle 3">
            <a:extLst>
              <a:ext uri="{FF2B5EF4-FFF2-40B4-BE49-F238E27FC236}">
                <a16:creationId xmlns:a16="http://schemas.microsoft.com/office/drawing/2014/main" id="{33A82F0B-428D-164C-A49A-6F51FCFD3F94}"/>
              </a:ext>
            </a:extLst>
          </p:cNvPr>
          <p:cNvSpPr>
            <a:spLocks noGrp="1" noChangeArrowheads="1"/>
          </p:cNvSpPr>
          <p:nvPr>
            <p:ph type="body" idx="1"/>
          </p:nvPr>
        </p:nvSpPr>
        <p:spPr/>
        <p:txBody>
          <a:bodyPr/>
          <a:lstStyle/>
          <a:p>
            <a:pPr lvl="1" eaLnBrk="1" hangingPunct="1"/>
            <a:r>
              <a:rPr lang="en-US" altLang="en-US" dirty="0">
                <a:ea typeface="ＭＳ Ｐゴシック" panose="020B0600070205080204" pitchFamily="34" charset="-128"/>
              </a:rPr>
              <a:t> O(</a:t>
            </a:r>
            <a:r>
              <a:rPr lang="en-US" altLang="en-US" i="1" dirty="0">
                <a:ea typeface="ＭＳ Ｐゴシック" panose="020B0600070205080204" pitchFamily="34" charset="-128"/>
              </a:rPr>
              <a:t>N</a:t>
            </a:r>
            <a:r>
              <a:rPr lang="en-US" altLang="en-US" dirty="0">
                <a:ea typeface="ＭＳ Ｐゴシック" panose="020B0600070205080204" pitchFamily="34" charset="-128"/>
              </a:rPr>
              <a:t>) is called </a:t>
            </a:r>
            <a:r>
              <a:rPr lang="en-US" altLang="en-US" i="1" dirty="0">
                <a:ea typeface="ＭＳ Ｐゴシック" panose="020B0600070205080204" pitchFamily="34" charset="-128"/>
              </a:rPr>
              <a:t>linear time</a:t>
            </a:r>
          </a:p>
          <a:p>
            <a:pPr marL="977900" lvl="2" indent="-63500" eaLnBrk="1" hangingPunct="1">
              <a:buFontTx/>
              <a:buNone/>
            </a:pPr>
            <a:r>
              <a:rPr lang="en-US" altLang="en-US" dirty="0">
                <a:ea typeface="ＭＳ Ｐゴシック" panose="020B0600070205080204" pitchFamily="34" charset="-128"/>
              </a:rPr>
              <a:t>Printing all the elements in a list of </a:t>
            </a:r>
            <a:r>
              <a:rPr lang="en-US" altLang="en-US" i="1" dirty="0">
                <a:ea typeface="ＭＳ Ｐゴシック" panose="020B0600070205080204" pitchFamily="34" charset="-128"/>
              </a:rPr>
              <a:t>N</a:t>
            </a:r>
            <a:r>
              <a:rPr lang="en-US" altLang="en-US" dirty="0">
                <a:ea typeface="ＭＳ Ｐゴシック" panose="020B0600070205080204" pitchFamily="34" charset="-128"/>
              </a:rPr>
              <a:t> elements is O(</a:t>
            </a:r>
            <a:r>
              <a:rPr lang="en-US" altLang="en-US" i="1" dirty="0">
                <a:ea typeface="ＭＳ Ｐゴシック" panose="020B0600070205080204" pitchFamily="34" charset="-128"/>
              </a:rPr>
              <a:t>N</a:t>
            </a:r>
            <a:r>
              <a:rPr lang="en-US" altLang="en-US" dirty="0">
                <a:ea typeface="ＭＳ Ｐゴシック" panose="020B0600070205080204" pitchFamily="34" charset="-128"/>
              </a:rPr>
              <a:t>)</a:t>
            </a:r>
          </a:p>
          <a:p>
            <a:pPr lvl="1" eaLnBrk="1" hangingPunct="1">
              <a:spcBef>
                <a:spcPct val="70000"/>
              </a:spcBef>
            </a:pPr>
            <a:r>
              <a:rPr lang="en-US" altLang="en-US" dirty="0">
                <a:ea typeface="ＭＳ Ｐゴシック" panose="020B0600070205080204" pitchFamily="34" charset="-128"/>
              </a:rPr>
              <a:t> O(</a:t>
            </a:r>
            <a:r>
              <a:rPr lang="en-US" altLang="en-US" i="1" dirty="0">
                <a:ea typeface="ＭＳ Ｐゴシック" panose="020B0600070205080204" pitchFamily="34" charset="-128"/>
              </a:rPr>
              <a:t>N </a:t>
            </a:r>
            <a:r>
              <a:rPr lang="en-US" altLang="en-US" dirty="0">
                <a:ea typeface="ＭＳ Ｐゴシック" panose="020B0600070205080204" pitchFamily="34" charset="-128"/>
              </a:rPr>
              <a:t>log</a:t>
            </a:r>
            <a:r>
              <a:rPr lang="en-US" altLang="en-US" baseline="-25000" dirty="0">
                <a:ea typeface="ＭＳ Ｐゴシック" panose="020B0600070205080204" pitchFamily="34" charset="-128"/>
              </a:rPr>
              <a:t>2</a:t>
            </a:r>
            <a:r>
              <a:rPr lang="en-US" altLang="en-US" i="1" dirty="0">
                <a:ea typeface="ＭＳ Ｐゴシック" panose="020B0600070205080204" pitchFamily="34" charset="-128"/>
              </a:rPr>
              <a:t>N</a:t>
            </a:r>
            <a:r>
              <a:rPr lang="en-US" altLang="en-US" dirty="0">
                <a:ea typeface="ＭＳ Ｐゴシック" panose="020B0600070205080204" pitchFamily="34" charset="-128"/>
              </a:rPr>
              <a:t>)</a:t>
            </a:r>
          </a:p>
          <a:p>
            <a:pPr marL="977900" lvl="2" indent="-63500" eaLnBrk="1" hangingPunct="1">
              <a:buFontTx/>
              <a:buNone/>
            </a:pPr>
            <a:r>
              <a:rPr lang="en-US" altLang="en-US" dirty="0">
                <a:ea typeface="ＭＳ Ｐゴシック" panose="020B0600070205080204" pitchFamily="34" charset="-128"/>
              </a:rPr>
              <a:t>Algorithms of this type typically involve applying a logarithmic algorithm </a:t>
            </a:r>
            <a:r>
              <a:rPr lang="en-US" altLang="en-US" i="1" dirty="0">
                <a:ea typeface="ＭＳ Ｐゴシック" panose="020B0600070205080204" pitchFamily="34" charset="-128"/>
              </a:rPr>
              <a:t>N</a:t>
            </a:r>
            <a:r>
              <a:rPr lang="en-US" altLang="en-US" dirty="0">
                <a:ea typeface="ＭＳ Ｐゴシック" panose="020B0600070205080204" pitchFamily="34" charset="-128"/>
              </a:rPr>
              <a:t> times</a:t>
            </a:r>
          </a:p>
          <a:p>
            <a:pPr marL="977900" lvl="2" indent="-63500" eaLnBrk="1" hangingPunct="1">
              <a:spcBef>
                <a:spcPct val="50000"/>
              </a:spcBef>
              <a:buFontTx/>
              <a:buNone/>
            </a:pPr>
            <a:r>
              <a:rPr lang="en-US" altLang="en-US" dirty="0">
                <a:ea typeface="ＭＳ Ｐゴシック" panose="020B0600070205080204" pitchFamily="34" charset="-128"/>
              </a:rPr>
              <a:t>The better sorting algorithms, such as Quicksort, Heapsort, and Mergesort, have </a:t>
            </a:r>
            <a:r>
              <a:rPr lang="en-US" altLang="en-US" i="1" dirty="0">
                <a:ea typeface="ＭＳ Ｐゴシック" panose="020B0600070205080204" pitchFamily="34" charset="-128"/>
              </a:rPr>
              <a:t>N </a:t>
            </a:r>
            <a:r>
              <a:rPr lang="en-US" altLang="en-US" dirty="0">
                <a:ea typeface="ＭＳ Ｐゴシック" panose="020B0600070205080204" pitchFamily="34" charset="-128"/>
              </a:rPr>
              <a:t>log</a:t>
            </a:r>
            <a:r>
              <a:rPr lang="en-US" altLang="en-US" baseline="-25000" dirty="0">
                <a:ea typeface="ＭＳ Ｐゴシック" panose="020B0600070205080204" pitchFamily="34" charset="-128"/>
              </a:rPr>
              <a:t>2</a:t>
            </a:r>
            <a:r>
              <a:rPr lang="en-US" altLang="en-US" i="1" dirty="0">
                <a:ea typeface="ＭＳ Ｐゴシック" panose="020B0600070205080204" pitchFamily="34" charset="-128"/>
              </a:rPr>
              <a:t>N</a:t>
            </a:r>
            <a:r>
              <a:rPr lang="en-US" altLang="en-US" dirty="0">
                <a:ea typeface="ＭＳ Ｐゴシック" panose="020B0600070205080204" pitchFamily="34" charset="-128"/>
              </a:rPr>
              <a:t> complexity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BDE7318B-D484-6748-92E9-97AA762D8D57}"/>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891BF07-6AD1-5947-B1E2-F174CA59EE6F}" type="slidenum">
              <a:rPr lang="en-US" altLang="en-US" sz="1400"/>
              <a:pPr>
                <a:spcBef>
                  <a:spcPct val="0"/>
                </a:spcBef>
                <a:buFontTx/>
                <a:buNone/>
              </a:pPr>
              <a:t>33</a:t>
            </a:fld>
            <a:endParaRPr lang="en-US" altLang="en-US" sz="1400" dirty="0"/>
          </a:p>
        </p:txBody>
      </p:sp>
      <p:sp>
        <p:nvSpPr>
          <p:cNvPr id="35843" name="Rectangle 2">
            <a:extLst>
              <a:ext uri="{FF2B5EF4-FFF2-40B4-BE49-F238E27FC236}">
                <a16:creationId xmlns:a16="http://schemas.microsoft.com/office/drawing/2014/main" id="{EB0C3066-CA08-5A41-80F7-DAC28835012E}"/>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Big-O Analysis </a:t>
            </a:r>
            <a:r>
              <a:rPr lang="en-US" altLang="en-US" sz="1800" dirty="0">
                <a:solidFill>
                  <a:schemeClr val="tx1"/>
                </a:solidFill>
                <a:ea typeface="ＭＳ Ｐゴシック" panose="020B0600070205080204" pitchFamily="34" charset="-128"/>
              </a:rPr>
              <a:t>(6 of 8)</a:t>
            </a:r>
          </a:p>
        </p:txBody>
      </p:sp>
      <p:sp>
        <p:nvSpPr>
          <p:cNvPr id="35844" name="Rectangle 3">
            <a:extLst>
              <a:ext uri="{FF2B5EF4-FFF2-40B4-BE49-F238E27FC236}">
                <a16:creationId xmlns:a16="http://schemas.microsoft.com/office/drawing/2014/main" id="{92E4C482-6BE8-4245-9440-FBB83C674885}"/>
              </a:ext>
            </a:extLst>
          </p:cNvPr>
          <p:cNvSpPr>
            <a:spLocks noGrp="1" noChangeArrowheads="1"/>
          </p:cNvSpPr>
          <p:nvPr>
            <p:ph type="body" idx="1"/>
          </p:nvPr>
        </p:nvSpPr>
        <p:spPr/>
        <p:txBody>
          <a:bodyPr/>
          <a:lstStyle/>
          <a:p>
            <a:pPr lvl="1" eaLnBrk="1" hangingPunct="1">
              <a:lnSpc>
                <a:spcPct val="90000"/>
              </a:lnSpc>
            </a:pPr>
            <a:r>
              <a:rPr lang="en-US" altLang="en-US" dirty="0">
                <a:ea typeface="ＭＳ Ｐゴシック" panose="020B0600070205080204" pitchFamily="34" charset="-128"/>
              </a:rPr>
              <a:t> O(</a:t>
            </a:r>
            <a:r>
              <a:rPr lang="en-US" altLang="en-US" i="1" dirty="0">
                <a:ea typeface="ＭＳ Ｐゴシック" panose="020B0600070205080204" pitchFamily="34" charset="-128"/>
              </a:rPr>
              <a:t>N</a:t>
            </a:r>
            <a:r>
              <a:rPr lang="en-US" altLang="en-US" baseline="30000" dirty="0">
                <a:ea typeface="ＭＳ Ｐゴシック" panose="020B0600070205080204" pitchFamily="34" charset="-128"/>
              </a:rPr>
              <a:t>2</a:t>
            </a:r>
            <a:r>
              <a:rPr lang="en-US" altLang="en-US" dirty="0">
                <a:ea typeface="ＭＳ Ｐゴシック" panose="020B0600070205080204" pitchFamily="34" charset="-128"/>
              </a:rPr>
              <a:t>) is called </a:t>
            </a:r>
            <a:r>
              <a:rPr lang="en-US" altLang="en-US" i="1" dirty="0">
                <a:ea typeface="ＭＳ Ｐゴシック" panose="020B0600070205080204" pitchFamily="34" charset="-128"/>
              </a:rPr>
              <a:t>quadratic time</a:t>
            </a:r>
          </a:p>
          <a:p>
            <a:pPr marL="914400" lvl="2" indent="0" eaLnBrk="1" hangingPunct="1">
              <a:lnSpc>
                <a:spcPct val="90000"/>
              </a:lnSpc>
              <a:buFontTx/>
              <a:buNone/>
            </a:pPr>
            <a:r>
              <a:rPr lang="en-US" altLang="en-US" dirty="0">
                <a:ea typeface="ＭＳ Ｐゴシック" panose="020B0600070205080204" pitchFamily="34" charset="-128"/>
              </a:rPr>
              <a:t>Algorithms of this type typically involve applying a linear algorithm </a:t>
            </a:r>
            <a:r>
              <a:rPr lang="en-US" altLang="en-US" i="1" dirty="0">
                <a:ea typeface="ＭＳ Ｐゴシック" panose="020B0600070205080204" pitchFamily="34" charset="-128"/>
              </a:rPr>
              <a:t>N</a:t>
            </a:r>
            <a:r>
              <a:rPr lang="en-US" altLang="en-US" dirty="0">
                <a:ea typeface="ＭＳ Ｐゴシック" panose="020B0600070205080204" pitchFamily="34" charset="-128"/>
              </a:rPr>
              <a:t> times. Most simple sorting algorithms are O(</a:t>
            </a:r>
            <a:r>
              <a:rPr lang="en-US" altLang="en-US" i="1" dirty="0">
                <a:ea typeface="ＭＳ Ｐゴシック" panose="020B0600070205080204" pitchFamily="34" charset="-128"/>
              </a:rPr>
              <a:t>N</a:t>
            </a:r>
            <a:r>
              <a:rPr lang="en-US" altLang="en-US" baseline="30000" dirty="0">
                <a:ea typeface="ＭＳ Ｐゴシック" panose="020B0600070205080204" pitchFamily="34" charset="-128"/>
              </a:rPr>
              <a:t>2</a:t>
            </a:r>
            <a:r>
              <a:rPr lang="en-US" altLang="en-US" dirty="0">
                <a:ea typeface="ＭＳ Ｐゴシック" panose="020B0600070205080204" pitchFamily="34" charset="-128"/>
              </a:rPr>
              <a:t>) algorithms</a:t>
            </a:r>
          </a:p>
          <a:p>
            <a:pPr lvl="1" eaLnBrk="1" hangingPunct="1">
              <a:lnSpc>
                <a:spcPct val="90000"/>
              </a:lnSpc>
            </a:pPr>
            <a:r>
              <a:rPr lang="en-US" altLang="en-US" dirty="0">
                <a:ea typeface="ＭＳ Ｐゴシック" panose="020B0600070205080204" pitchFamily="34" charset="-128"/>
              </a:rPr>
              <a:t>O(2</a:t>
            </a:r>
            <a:r>
              <a:rPr lang="en-US" altLang="en-US" i="1" baseline="30000" dirty="0">
                <a:ea typeface="ＭＳ Ｐゴシック" panose="020B0600070205080204" pitchFamily="34" charset="-128"/>
              </a:rPr>
              <a:t>N</a:t>
            </a:r>
            <a:r>
              <a:rPr lang="en-US" altLang="en-US" dirty="0">
                <a:ea typeface="ＭＳ Ｐゴシック" panose="020B0600070205080204" pitchFamily="34" charset="-128"/>
              </a:rPr>
              <a:t>) is called </a:t>
            </a:r>
            <a:r>
              <a:rPr lang="en-US" altLang="en-US" i="1" dirty="0">
                <a:ea typeface="ＭＳ Ｐゴシック" panose="020B0600070205080204" pitchFamily="34" charset="-128"/>
              </a:rPr>
              <a:t>exponential time</a:t>
            </a:r>
          </a:p>
          <a:p>
            <a:pPr lvl="1" eaLnBrk="1" hangingPunct="1">
              <a:lnSpc>
                <a:spcPct val="90000"/>
              </a:lnSpc>
            </a:pPr>
            <a:r>
              <a:rPr lang="en-US" altLang="en-US" dirty="0">
                <a:ea typeface="ＭＳ Ｐゴシック" panose="020B0600070205080204" pitchFamily="34" charset="-128"/>
              </a:rPr>
              <a:t>O(</a:t>
            </a:r>
            <a:r>
              <a:rPr lang="en-US" altLang="en-US" i="1" dirty="0">
                <a:ea typeface="ＭＳ Ｐゴシック" panose="020B0600070205080204" pitchFamily="34" charset="-128"/>
              </a:rPr>
              <a:t>N</a:t>
            </a:r>
            <a:r>
              <a:rPr lang="en-US" altLang="en-US" dirty="0">
                <a:ea typeface="ＭＳ Ｐゴシック" panose="020B0600070205080204" pitchFamily="34" charset="-128"/>
              </a:rPr>
              <a:t>!) is called </a:t>
            </a:r>
            <a:r>
              <a:rPr lang="en-US" altLang="en-US" i="1" dirty="0">
                <a:ea typeface="ＭＳ Ｐゴシック" panose="020B0600070205080204" pitchFamily="34" charset="-128"/>
              </a:rPr>
              <a:t>factorial time</a:t>
            </a:r>
          </a:p>
          <a:p>
            <a:pPr marL="914400" lvl="2" indent="0" eaLnBrk="1" hangingPunct="1">
              <a:lnSpc>
                <a:spcPct val="90000"/>
              </a:lnSpc>
              <a:spcBef>
                <a:spcPct val="70000"/>
              </a:spcBef>
              <a:buFontTx/>
              <a:buNone/>
            </a:pPr>
            <a:r>
              <a:rPr lang="en-US" altLang="en-US" dirty="0">
                <a:ea typeface="ＭＳ Ｐゴシック" panose="020B0600070205080204" pitchFamily="34" charset="-128"/>
              </a:rPr>
              <a:t>The traveling salesperson graph algorithm is a factorial time algorithm</a:t>
            </a:r>
          </a:p>
          <a:p>
            <a:pPr lvl="1" eaLnBrk="1" hangingPunct="1">
              <a:lnSpc>
                <a:spcPct val="90000"/>
              </a:lnSpc>
            </a:pPr>
            <a:endParaRPr lang="en-US" altLang="en-US" dirty="0">
              <a:ea typeface="ＭＳ Ｐゴシック" panose="020B0600070205080204" pitchFamily="34" charset="-128"/>
            </a:endParaRPr>
          </a:p>
          <a:p>
            <a:pPr marL="914400" lvl="2" indent="0" eaLnBrk="1" hangingPunct="1">
              <a:lnSpc>
                <a:spcPct val="90000"/>
              </a:lnSpc>
            </a:pPr>
            <a:endParaRPr lang="en-US" altLang="en-US" dirty="0">
              <a:ea typeface="ＭＳ Ｐゴシック" panose="020B0600070205080204"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389756BA-860A-5742-B113-98794B606120}"/>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FB07D2D-AE6B-994C-877D-A0E976BFFF66}" type="slidenum">
              <a:rPr lang="en-US" altLang="en-US" sz="1400"/>
              <a:pPr>
                <a:spcBef>
                  <a:spcPct val="0"/>
                </a:spcBef>
                <a:buFontTx/>
                <a:buNone/>
              </a:pPr>
              <a:t>34</a:t>
            </a:fld>
            <a:endParaRPr lang="en-US" altLang="en-US" sz="1400" dirty="0"/>
          </a:p>
        </p:txBody>
      </p:sp>
      <p:sp>
        <p:nvSpPr>
          <p:cNvPr id="36867" name="Rectangle 2">
            <a:extLst>
              <a:ext uri="{FF2B5EF4-FFF2-40B4-BE49-F238E27FC236}">
                <a16:creationId xmlns:a16="http://schemas.microsoft.com/office/drawing/2014/main" id="{7CC4EDBB-0748-2F4F-8F4D-17A8AD00839E}"/>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Big-O Analysis </a:t>
            </a:r>
            <a:r>
              <a:rPr lang="en-US" altLang="en-US" sz="1800" dirty="0">
                <a:solidFill>
                  <a:schemeClr val="tx1"/>
                </a:solidFill>
                <a:ea typeface="ＭＳ Ｐゴシック" panose="020B0600070205080204" pitchFamily="34" charset="-128"/>
              </a:rPr>
              <a:t>(7 of 8)</a:t>
            </a:r>
          </a:p>
        </p:txBody>
      </p:sp>
      <p:pic>
        <p:nvPicPr>
          <p:cNvPr id="3" name="Picture 2" descr="In the comparison table shows the following headers &quot;N, LOg subscript 2 N, N log subscript 2 N, N to the power 2, N to the power 3, and 2 to the power N.&quot; The table infers the following data &quot;1, 0, 1, 1, 1, 2; 2, 1, 2, 4, 8, 4; 4, 2, 8, 16, 64, 16; 8, 3, 24, 64, 512, 256; 16, 4, 64, 256, 4096, 65536; 32, 5, 160, 1024, 32768, 4294967296; 64, 6, 384, 4096, 262144, About 5 years’ worth of instructions on a supercomputer; 128, 7, 896, 16384, 2097152, About 600,000 times greater than the age of the universe in nanoseconds (for a 6-billion-year estimate); 256, 8, 2048, 65536, 16777216, Don’t ask!&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4268" y="1371600"/>
            <a:ext cx="4779264" cy="4252258"/>
          </a:xfrm>
          <a:prstGeom prst="rect">
            <a:avLst/>
          </a:prstGeom>
        </p:spPr>
      </p:pic>
      <p:sp>
        <p:nvSpPr>
          <p:cNvPr id="2" name="Rectangle 1"/>
          <p:cNvSpPr/>
          <p:nvPr/>
        </p:nvSpPr>
        <p:spPr>
          <a:xfrm>
            <a:off x="3180805" y="5791200"/>
            <a:ext cx="2706190" cy="338554"/>
          </a:xfrm>
          <a:prstGeom prst="rect">
            <a:avLst/>
          </a:prstGeom>
        </p:spPr>
        <p:txBody>
          <a:bodyPr wrap="none">
            <a:spAutoFit/>
          </a:bodyPr>
          <a:lstStyle/>
          <a:p>
            <a:r>
              <a:rPr lang="en-IN" sz="1600" dirty="0">
                <a:latin typeface="+mn-lt"/>
              </a:rPr>
              <a:t>Comparison rates of growth</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2">
            <a:extLst>
              <a:ext uri="{FF2B5EF4-FFF2-40B4-BE49-F238E27FC236}">
                <a16:creationId xmlns:a16="http://schemas.microsoft.com/office/drawing/2014/main" id="{E8A3DAFD-6DD7-7142-B751-6CD44FE9EE57}"/>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1BCCF1D-8B8D-E94C-81AD-51D39B51995A}" type="slidenum">
              <a:rPr lang="en-US" altLang="en-US" sz="1400"/>
              <a:pPr>
                <a:spcBef>
                  <a:spcPct val="0"/>
                </a:spcBef>
                <a:buFontTx/>
                <a:buNone/>
              </a:pPr>
              <a:t>35</a:t>
            </a:fld>
            <a:endParaRPr lang="en-US" altLang="en-US" sz="1400" dirty="0"/>
          </a:p>
        </p:txBody>
      </p:sp>
      <p:sp>
        <p:nvSpPr>
          <p:cNvPr id="37891" name="Rectangle 2">
            <a:extLst>
              <a:ext uri="{FF2B5EF4-FFF2-40B4-BE49-F238E27FC236}">
                <a16:creationId xmlns:a16="http://schemas.microsoft.com/office/drawing/2014/main" id="{C3455CAA-D267-A44B-99A7-AE4BD4EB66E9}"/>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Big-O Analysis </a:t>
            </a:r>
            <a:r>
              <a:rPr lang="en-US" altLang="en-US" sz="1800" dirty="0">
                <a:solidFill>
                  <a:schemeClr val="tx1"/>
                </a:solidFill>
                <a:ea typeface="ＭＳ Ｐゴシック" panose="020B0600070205080204" pitchFamily="34" charset="-128"/>
              </a:rPr>
              <a:t>(8 of 8)</a:t>
            </a:r>
          </a:p>
        </p:txBody>
      </p:sp>
      <p:pic>
        <p:nvPicPr>
          <p:cNvPr id="3" name="Picture 2" descr="A figure shows a line of stacks for the orders of complexity &quot;0 (1), 0 (log subscript 2 N), 0 (N), 0 (N log subscript 2 N), 0 (N * N) and 0 (N!).&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998" y="2286000"/>
            <a:ext cx="7543802" cy="2040584"/>
          </a:xfrm>
          <a:prstGeom prst="rect">
            <a:avLst/>
          </a:prstGeom>
        </p:spPr>
      </p:pic>
      <p:sp>
        <p:nvSpPr>
          <p:cNvPr id="2" name="Rectangle 1"/>
          <p:cNvSpPr/>
          <p:nvPr/>
        </p:nvSpPr>
        <p:spPr>
          <a:xfrm>
            <a:off x="761998" y="4419600"/>
            <a:ext cx="2068195" cy="338554"/>
          </a:xfrm>
          <a:prstGeom prst="rect">
            <a:avLst/>
          </a:prstGeom>
        </p:spPr>
        <p:txBody>
          <a:bodyPr wrap="none">
            <a:spAutoFit/>
          </a:bodyPr>
          <a:lstStyle/>
          <a:p>
            <a:r>
              <a:rPr lang="en-IN" sz="1600" dirty="0">
                <a:latin typeface="+mn-lt"/>
              </a:rPr>
              <a:t>Orders of complexity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3B2B1AB6-5B28-D442-B981-9CC5125D85C5}"/>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2AF7C68-B78E-BF42-85FB-90C68ED4C761}" type="slidenum">
              <a:rPr lang="en-US" altLang="en-US" sz="1400"/>
              <a:pPr>
                <a:spcBef>
                  <a:spcPct val="0"/>
                </a:spcBef>
                <a:buFontTx/>
                <a:buNone/>
              </a:pPr>
              <a:t>36</a:t>
            </a:fld>
            <a:endParaRPr lang="en-US" altLang="en-US" sz="1400" dirty="0"/>
          </a:p>
        </p:txBody>
      </p:sp>
      <p:sp>
        <p:nvSpPr>
          <p:cNvPr id="38915" name="Rectangle 2">
            <a:extLst>
              <a:ext uri="{FF2B5EF4-FFF2-40B4-BE49-F238E27FC236}">
                <a16:creationId xmlns:a16="http://schemas.microsoft.com/office/drawing/2014/main" id="{1AD2BA45-11E6-634F-9EC7-F19BB5CC578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Turing Machines </a:t>
            </a:r>
            <a:r>
              <a:rPr lang="en-US" altLang="en-US" sz="1800" dirty="0">
                <a:solidFill>
                  <a:schemeClr val="tx1"/>
                </a:solidFill>
                <a:ea typeface="ＭＳ Ｐゴシック" panose="020B0600070205080204" pitchFamily="34" charset="-128"/>
              </a:rPr>
              <a:t>(1 of 2)</a:t>
            </a:r>
          </a:p>
        </p:txBody>
      </p:sp>
      <p:sp>
        <p:nvSpPr>
          <p:cNvPr id="38916" name="Rectangle 3">
            <a:extLst>
              <a:ext uri="{FF2B5EF4-FFF2-40B4-BE49-F238E27FC236}">
                <a16:creationId xmlns:a16="http://schemas.microsoft.com/office/drawing/2014/main" id="{FDE60776-2753-5341-8CEC-897E136419FD}"/>
              </a:ext>
            </a:extLst>
          </p:cNvPr>
          <p:cNvSpPr>
            <a:spLocks noGrp="1" noChangeArrowheads="1"/>
          </p:cNvSpPr>
          <p:nvPr>
            <p:ph type="body" idx="1"/>
          </p:nvPr>
        </p:nvSpPr>
        <p:spPr/>
        <p:txBody>
          <a:bodyPr/>
          <a:lstStyle/>
          <a:p>
            <a:pPr marL="63500" indent="0" eaLnBrk="1" hangingPunct="1">
              <a:buFontTx/>
              <a:buNone/>
            </a:pPr>
            <a:r>
              <a:rPr lang="en-US" altLang="en-US" b="1" dirty="0">
                <a:solidFill>
                  <a:srgbClr val="FF6600"/>
                </a:solidFill>
                <a:ea typeface="ＭＳ Ｐゴシック" panose="020B0600070205080204" pitchFamily="34" charset="-128"/>
              </a:rPr>
              <a:t>Turing Machine</a:t>
            </a:r>
            <a:r>
              <a:rPr lang="en-US" altLang="en-US" dirty="0">
                <a:solidFill>
                  <a:srgbClr val="FF6600"/>
                </a:solidFill>
                <a:ea typeface="ＭＳ Ｐゴシック" panose="020B0600070205080204" pitchFamily="34" charset="-128"/>
              </a:rPr>
              <a:t> </a:t>
            </a:r>
          </a:p>
          <a:p>
            <a:pPr marL="63500" indent="0" eaLnBrk="1" hangingPunct="1">
              <a:buFontTx/>
              <a:buNone/>
            </a:pPr>
            <a:r>
              <a:rPr lang="en-US" altLang="en-US" dirty="0">
                <a:ea typeface="ＭＳ Ｐゴシック" panose="020B0600070205080204" pitchFamily="34" charset="-128"/>
              </a:rPr>
              <a:t>A model Turing machine was developed in the 1930s and consists of a control unit with a read/write head that can read and write symbols on an infinite tape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07596B2E-E6D9-2F4A-8FD6-0DDFC85FC80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AAAE75A-27E4-4A4D-8667-A85D520F8485}" type="slidenum">
              <a:rPr lang="en-US" altLang="en-US" sz="1400"/>
              <a:pPr>
                <a:spcBef>
                  <a:spcPct val="0"/>
                </a:spcBef>
                <a:buFontTx/>
                <a:buNone/>
              </a:pPr>
              <a:t>37</a:t>
            </a:fld>
            <a:endParaRPr lang="en-US" altLang="en-US" sz="1400" dirty="0"/>
          </a:p>
        </p:txBody>
      </p:sp>
      <p:sp>
        <p:nvSpPr>
          <p:cNvPr id="39939" name="Rectangle 2">
            <a:extLst>
              <a:ext uri="{FF2B5EF4-FFF2-40B4-BE49-F238E27FC236}">
                <a16:creationId xmlns:a16="http://schemas.microsoft.com/office/drawing/2014/main" id="{BB5AF20A-00DC-3E45-A1A5-14FCC8240D46}"/>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Turing Machines </a:t>
            </a:r>
            <a:r>
              <a:rPr lang="en-US" altLang="en-US" sz="1800" dirty="0">
                <a:solidFill>
                  <a:schemeClr val="tx1"/>
                </a:solidFill>
                <a:ea typeface="ＭＳ Ｐゴシック" panose="020B0600070205080204" pitchFamily="34" charset="-128"/>
              </a:rPr>
              <a:t>(2 of 2)</a:t>
            </a:r>
          </a:p>
        </p:txBody>
      </p:sp>
      <p:sp>
        <p:nvSpPr>
          <p:cNvPr id="39940" name="Rectangle 3">
            <a:extLst>
              <a:ext uri="{FF2B5EF4-FFF2-40B4-BE49-F238E27FC236}">
                <a16:creationId xmlns:a16="http://schemas.microsoft.com/office/drawing/2014/main" id="{D16C076B-71D8-7B4C-A60B-6099A0DF97DE}"/>
              </a:ext>
            </a:extLst>
          </p:cNvPr>
          <p:cNvSpPr>
            <a:spLocks noGrp="1" noChangeArrowheads="1"/>
          </p:cNvSpPr>
          <p:nvPr>
            <p:ph type="body" idx="1"/>
          </p:nvPr>
        </p:nvSpPr>
        <p:spPr>
          <a:xfrm>
            <a:off x="4343400" y="1676400"/>
            <a:ext cx="4343400" cy="4572000"/>
          </a:xfrm>
        </p:spPr>
        <p:txBody>
          <a:bodyPr/>
          <a:lstStyle/>
          <a:p>
            <a:pPr marL="0" indent="0" eaLnBrk="1" hangingPunct="1">
              <a:buFontTx/>
              <a:buNone/>
            </a:pPr>
            <a:r>
              <a:rPr lang="en-US" altLang="en-US" sz="2400" dirty="0">
                <a:ea typeface="ＭＳ Ｐゴシック" panose="020B0600070205080204" pitchFamily="34" charset="-128"/>
              </a:rPr>
              <a:t>Why is such a simple machine (model) of any importance? </a:t>
            </a:r>
          </a:p>
          <a:p>
            <a:pPr lvl="1" eaLnBrk="1" hangingPunct="1">
              <a:lnSpc>
                <a:spcPct val="110000"/>
              </a:lnSpc>
              <a:spcBef>
                <a:spcPct val="50000"/>
              </a:spcBef>
            </a:pPr>
            <a:r>
              <a:rPr lang="en-US" altLang="en-US" sz="2000" dirty="0">
                <a:ea typeface="ＭＳ Ｐゴシック" panose="020B0600070205080204" pitchFamily="34" charset="-128"/>
              </a:rPr>
              <a:t>It is widely accepted that </a:t>
            </a:r>
            <a:r>
              <a:rPr lang="en-US" altLang="en-US" sz="2000" dirty="0">
                <a:solidFill>
                  <a:srgbClr val="FF6600"/>
                </a:solidFill>
                <a:ea typeface="ＭＳ Ｐゴシック" panose="020B0600070205080204" pitchFamily="34" charset="-128"/>
              </a:rPr>
              <a:t>anything that is intuitively computable can be computed by a Turing machine</a:t>
            </a:r>
          </a:p>
          <a:p>
            <a:pPr lvl="1" eaLnBrk="1" hangingPunct="1">
              <a:lnSpc>
                <a:spcPct val="110000"/>
              </a:lnSpc>
              <a:spcBef>
                <a:spcPct val="50000"/>
              </a:spcBef>
            </a:pPr>
            <a:r>
              <a:rPr lang="en-US" altLang="en-US" sz="2000" dirty="0">
                <a:ea typeface="ＭＳ Ｐゴシック" panose="020B0600070205080204" pitchFamily="34" charset="-128"/>
              </a:rPr>
              <a:t>If we can find a problem for which a Turing-machine solution can be proven not to exist, then the problem must be unsolvable</a:t>
            </a:r>
            <a:endParaRPr lang="en-US" altLang="en-US" dirty="0">
              <a:ea typeface="ＭＳ Ｐゴシック" panose="020B0600070205080204" pitchFamily="34" charset="-128"/>
            </a:endParaRPr>
          </a:p>
        </p:txBody>
      </p:sp>
      <p:pic>
        <p:nvPicPr>
          <p:cNvPr id="3" name="Picture 2" descr="A figure shows a man with turing tap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1828800"/>
            <a:ext cx="1981200" cy="3514764"/>
          </a:xfrm>
          <a:prstGeom prst="rect">
            <a:avLst/>
          </a:prstGeom>
        </p:spPr>
      </p:pic>
      <p:sp>
        <p:nvSpPr>
          <p:cNvPr id="2" name="Rectangle 1"/>
          <p:cNvSpPr/>
          <p:nvPr/>
        </p:nvSpPr>
        <p:spPr>
          <a:xfrm>
            <a:off x="1348177" y="5495528"/>
            <a:ext cx="2637645" cy="338554"/>
          </a:xfrm>
          <a:prstGeom prst="rect">
            <a:avLst/>
          </a:prstGeom>
        </p:spPr>
        <p:txBody>
          <a:bodyPr wrap="none">
            <a:spAutoFit/>
          </a:bodyPr>
          <a:lstStyle/>
          <a:p>
            <a:r>
              <a:rPr lang="en-IN" sz="1600" dirty="0">
                <a:latin typeface="+mn-lt"/>
              </a:rPr>
              <a:t>Turing machine processing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0689C545-F4E4-4F4D-B13E-B7733A3E63A5}"/>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9D80149-70E7-0643-A186-9376A7AD4A7F}" type="slidenum">
              <a:rPr lang="en-US" altLang="en-US" sz="1400"/>
              <a:pPr>
                <a:spcBef>
                  <a:spcPct val="0"/>
                </a:spcBef>
                <a:buFontTx/>
                <a:buNone/>
              </a:pPr>
              <a:t>38</a:t>
            </a:fld>
            <a:endParaRPr lang="en-US" altLang="en-US" sz="1400" dirty="0"/>
          </a:p>
        </p:txBody>
      </p:sp>
      <p:sp>
        <p:nvSpPr>
          <p:cNvPr id="40963" name="Rectangle 2">
            <a:extLst>
              <a:ext uri="{FF2B5EF4-FFF2-40B4-BE49-F238E27FC236}">
                <a16:creationId xmlns:a16="http://schemas.microsoft.com/office/drawing/2014/main" id="{855773CD-D402-F445-A7EC-6AA15E6D988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Halting Problem </a:t>
            </a:r>
            <a:r>
              <a:rPr lang="en-US" altLang="en-US" sz="1800" dirty="0">
                <a:solidFill>
                  <a:schemeClr val="tx1"/>
                </a:solidFill>
                <a:ea typeface="ＭＳ Ｐゴシック" panose="020B0600070205080204" pitchFamily="34" charset="-128"/>
              </a:rPr>
              <a:t>(1 of 6)</a:t>
            </a:r>
          </a:p>
        </p:txBody>
      </p:sp>
      <p:sp>
        <p:nvSpPr>
          <p:cNvPr id="40964" name="Rectangle 3">
            <a:extLst>
              <a:ext uri="{FF2B5EF4-FFF2-40B4-BE49-F238E27FC236}">
                <a16:creationId xmlns:a16="http://schemas.microsoft.com/office/drawing/2014/main" id="{0E464084-B259-CB44-AF3B-72C2A125E27C}"/>
              </a:ext>
            </a:extLst>
          </p:cNvPr>
          <p:cNvSpPr>
            <a:spLocks noGrp="1" noChangeArrowheads="1"/>
          </p:cNvSpPr>
          <p:nvPr>
            <p:ph type="body" idx="1"/>
          </p:nvPr>
        </p:nvSpPr>
        <p:spPr/>
        <p:txBody>
          <a:bodyPr/>
          <a:lstStyle/>
          <a:p>
            <a:pPr marL="0" indent="0" eaLnBrk="1" hangingPunct="1">
              <a:buFontTx/>
              <a:buNone/>
            </a:pPr>
            <a:r>
              <a:rPr lang="en-US" altLang="en-US" b="1" dirty="0">
                <a:solidFill>
                  <a:srgbClr val="FF6600"/>
                </a:solidFill>
                <a:ea typeface="ＭＳ Ｐゴシック" panose="020B0600070205080204" pitchFamily="34" charset="-128"/>
              </a:rPr>
              <a:t>The Halting Problem</a:t>
            </a:r>
            <a:endParaRPr lang="en-US" altLang="en-US" dirty="0">
              <a:solidFill>
                <a:srgbClr val="FF6600"/>
              </a:solidFill>
              <a:ea typeface="ＭＳ Ｐゴシック" panose="020B0600070205080204" pitchFamily="34" charset="-128"/>
            </a:endParaRPr>
          </a:p>
          <a:p>
            <a:pPr marL="0" indent="0" eaLnBrk="1" hangingPunct="1">
              <a:buFontTx/>
              <a:buNone/>
            </a:pPr>
            <a:r>
              <a:rPr lang="en-US" altLang="en-US" dirty="0">
                <a:ea typeface="ＭＳ Ｐゴシック" panose="020B0600070205080204" pitchFamily="34" charset="-128"/>
              </a:rPr>
              <a:t>Given a program and an input to the program, determine if the given program will eventually stop with this particular input</a:t>
            </a:r>
            <a:endParaRPr lang="en-US" altLang="en-US" dirty="0">
              <a:solidFill>
                <a:srgbClr val="3333FF"/>
              </a:solidFill>
              <a:ea typeface="ＭＳ Ｐゴシック" panose="020B0600070205080204" pitchFamily="34" charset="-128"/>
            </a:endParaRPr>
          </a:p>
          <a:p>
            <a:pPr marL="0" indent="0" eaLnBrk="1" hangingPunct="1">
              <a:buFontTx/>
              <a:buNone/>
            </a:pPr>
            <a:r>
              <a:rPr lang="en-US" altLang="en-US" dirty="0">
                <a:ea typeface="ＭＳ Ｐゴシック" panose="020B0600070205080204" pitchFamily="34" charset="-128"/>
              </a:rPr>
              <a:t>If the program doesn</a:t>
            </a:r>
            <a:r>
              <a:rPr lang="fr-FR" altLang="ja-JP" dirty="0">
                <a:ea typeface="ＭＳ Ｐゴシック" panose="020B0600070205080204" pitchFamily="34" charset="-128"/>
              </a:rPr>
              <a:t>'</a:t>
            </a:r>
            <a:r>
              <a:rPr lang="en-US" altLang="ja-JP" dirty="0">
                <a:ea typeface="ＭＳ Ｐゴシック" panose="020B0600070205080204" pitchFamily="34" charset="-128"/>
              </a:rPr>
              <a:t>t stop, then it is in an infinite loop and this problem is unsolvable</a:t>
            </a:r>
            <a:endParaRPr lang="en-US" altLang="en-US" dirty="0">
              <a:ea typeface="ＭＳ Ｐゴシック"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5A7BF9D6-C414-AF4C-9DD6-1605BDDDCCC6}"/>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B85AC2D-EBB0-3F40-8AF7-B19E47A9C67A}" type="slidenum">
              <a:rPr lang="en-US" altLang="en-US" sz="1400"/>
              <a:pPr>
                <a:spcBef>
                  <a:spcPct val="0"/>
                </a:spcBef>
                <a:buFontTx/>
                <a:buNone/>
              </a:pPr>
              <a:t>39</a:t>
            </a:fld>
            <a:endParaRPr lang="en-US" altLang="en-US" sz="1400" dirty="0"/>
          </a:p>
        </p:txBody>
      </p:sp>
      <p:sp>
        <p:nvSpPr>
          <p:cNvPr id="41987" name="Rectangle 2">
            <a:extLst>
              <a:ext uri="{FF2B5EF4-FFF2-40B4-BE49-F238E27FC236}">
                <a16:creationId xmlns:a16="http://schemas.microsoft.com/office/drawing/2014/main" id="{19A52DF5-AF01-4047-8A93-FEE1741BF90E}"/>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Halting Problem </a:t>
            </a:r>
            <a:r>
              <a:rPr lang="en-US" altLang="en-US" sz="1800" dirty="0">
                <a:solidFill>
                  <a:schemeClr val="tx1"/>
                </a:solidFill>
                <a:ea typeface="ＭＳ Ｐゴシック" panose="020B0600070205080204" pitchFamily="34" charset="-128"/>
              </a:rPr>
              <a:t>(2 of 6)</a:t>
            </a:r>
          </a:p>
        </p:txBody>
      </p:sp>
      <p:sp>
        <p:nvSpPr>
          <p:cNvPr id="41988" name="Rectangle 3">
            <a:extLst>
              <a:ext uri="{FF2B5EF4-FFF2-40B4-BE49-F238E27FC236}">
                <a16:creationId xmlns:a16="http://schemas.microsoft.com/office/drawing/2014/main" id="{25A8AF9E-10DB-AE41-9E08-D5FD63D6B96B}"/>
              </a:ext>
            </a:extLst>
          </p:cNvPr>
          <p:cNvSpPr>
            <a:spLocks noGrp="1" noChangeArrowheads="1"/>
          </p:cNvSpPr>
          <p:nvPr>
            <p:ph type="body" idx="1"/>
          </p:nvPr>
        </p:nvSpPr>
        <p:spPr>
          <a:xfrm>
            <a:off x="457200" y="1676400"/>
            <a:ext cx="8229600" cy="1981200"/>
          </a:xfrm>
        </p:spPr>
        <p:txBody>
          <a:bodyPr/>
          <a:lstStyle/>
          <a:p>
            <a:pPr marL="0" indent="0" eaLnBrk="1" hangingPunct="1">
              <a:buFontTx/>
              <a:buNone/>
            </a:pPr>
            <a:r>
              <a:rPr lang="en-US" altLang="en-US" sz="2400" dirty="0">
                <a:ea typeface="ＭＳ Ｐゴシック" panose="020B0600070205080204" pitchFamily="34" charset="-128"/>
              </a:rPr>
              <a:t>Assume that there exists a Turing-machine program, called </a:t>
            </a:r>
            <a:r>
              <a:rPr lang="en-US" altLang="en-US" sz="2400" i="1" dirty="0">
                <a:latin typeface="Bradley Hand" pitchFamily="2" charset="77"/>
                <a:ea typeface="ＭＳ Ｐゴシック" panose="020B0600070205080204" pitchFamily="34" charset="-128"/>
              </a:rPr>
              <a:t>SolvesHaltingProblem</a:t>
            </a:r>
            <a:r>
              <a:rPr lang="en-US" altLang="en-US" sz="2400" dirty="0">
                <a:ea typeface="ＭＳ Ｐゴシック" panose="020B0600070205080204" pitchFamily="34" charset="-128"/>
              </a:rPr>
              <a:t>, that determines for any program </a:t>
            </a:r>
            <a:r>
              <a:rPr lang="en-US" altLang="en-US" sz="2400" i="1" dirty="0">
                <a:latin typeface="Bradley Hand" pitchFamily="2" charset="77"/>
                <a:ea typeface="ＭＳ Ｐゴシック" panose="020B0600070205080204" pitchFamily="34" charset="-128"/>
              </a:rPr>
              <a:t>Example</a:t>
            </a:r>
            <a:r>
              <a:rPr lang="en-US" altLang="en-US" sz="2400" dirty="0">
                <a:ea typeface="ＭＳ Ｐゴシック" panose="020B0600070205080204" pitchFamily="34" charset="-128"/>
              </a:rPr>
              <a:t> and input </a:t>
            </a:r>
            <a:r>
              <a:rPr lang="en-US" altLang="en-US" sz="2400" i="1" dirty="0">
                <a:latin typeface="Bradley Hand" pitchFamily="2" charset="77"/>
                <a:ea typeface="ＭＳ Ｐゴシック" panose="020B0600070205080204" pitchFamily="34" charset="-128"/>
              </a:rPr>
              <a:t>SampleData</a:t>
            </a:r>
            <a:r>
              <a:rPr lang="en-US" altLang="en-US" sz="2400" dirty="0">
                <a:latin typeface="Bradley Hand" pitchFamily="2" charset="77"/>
                <a:ea typeface="ＭＳ Ｐゴシック" panose="020B0600070205080204" pitchFamily="34" charset="-128"/>
              </a:rPr>
              <a:t> </a:t>
            </a:r>
            <a:r>
              <a:rPr lang="en-US" altLang="en-US" sz="2400" dirty="0">
                <a:ea typeface="ＭＳ Ｐゴシック" panose="020B0600070205080204" pitchFamily="34" charset="-128"/>
              </a:rPr>
              <a:t>whether program </a:t>
            </a:r>
            <a:r>
              <a:rPr lang="en-US" altLang="en-US" sz="2400" i="1" dirty="0">
                <a:latin typeface="Bradley Hand" pitchFamily="2" charset="77"/>
                <a:ea typeface="ＭＳ Ｐゴシック" panose="020B0600070205080204" pitchFamily="34" charset="-128"/>
              </a:rPr>
              <a:t>Example</a:t>
            </a:r>
            <a:r>
              <a:rPr lang="en-US" altLang="en-US" sz="2400" dirty="0">
                <a:latin typeface="Bradley Hand" pitchFamily="2" charset="77"/>
                <a:ea typeface="ＭＳ Ｐゴシック" panose="020B0600070205080204" pitchFamily="34" charset="-128"/>
              </a:rPr>
              <a:t> </a:t>
            </a:r>
            <a:r>
              <a:rPr lang="en-US" altLang="en-US" sz="2400" dirty="0">
                <a:ea typeface="ＭＳ Ｐゴシック" panose="020B0600070205080204" pitchFamily="34" charset="-128"/>
              </a:rPr>
              <a:t>halts given input </a:t>
            </a:r>
            <a:r>
              <a:rPr lang="en-US" altLang="en-US" sz="2400" i="1" dirty="0">
                <a:latin typeface="Bradley Hand" pitchFamily="2" charset="77"/>
                <a:ea typeface="ＭＳ Ｐゴシック" panose="020B0600070205080204" pitchFamily="34" charset="-128"/>
              </a:rPr>
              <a:t>SampleData</a:t>
            </a:r>
          </a:p>
        </p:txBody>
      </p:sp>
      <p:pic>
        <p:nvPicPr>
          <p:cNvPr id="3" name="Picture 2" descr="A figure shows the proposed program for solving the halting problem. The &quot;Input: Program example and sample data&quot; that points to &quot;Program: Solves hating Problem&quot; and that further points to the &quot;Output: Halts or loops.&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3287" y="3810000"/>
            <a:ext cx="6417426" cy="1521230"/>
          </a:xfrm>
          <a:prstGeom prst="rect">
            <a:avLst/>
          </a:prstGeom>
        </p:spPr>
      </p:pic>
      <p:sp>
        <p:nvSpPr>
          <p:cNvPr id="2" name="Rectangle 1"/>
          <p:cNvSpPr/>
          <p:nvPr/>
        </p:nvSpPr>
        <p:spPr>
          <a:xfrm>
            <a:off x="1905000" y="5483630"/>
            <a:ext cx="5257800" cy="338554"/>
          </a:xfrm>
          <a:prstGeom prst="rect">
            <a:avLst/>
          </a:prstGeom>
        </p:spPr>
        <p:txBody>
          <a:bodyPr wrap="square">
            <a:spAutoFit/>
          </a:bodyPr>
          <a:lstStyle/>
          <a:p>
            <a:pPr algn="ctr"/>
            <a:r>
              <a:rPr lang="en-IN" sz="1600" dirty="0">
                <a:latin typeface="+mn-lt"/>
              </a:rPr>
              <a:t>Proposed program for solving the halting problem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94B3D4FE-6BB6-F44A-89DA-FC9E52701A2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300F8C5-649A-8D45-9432-D1DDE1FCFEA8}" type="slidenum">
              <a:rPr lang="en-US" altLang="en-US" sz="1400"/>
              <a:pPr>
                <a:spcBef>
                  <a:spcPct val="0"/>
                </a:spcBef>
                <a:buFontTx/>
                <a:buNone/>
              </a:pPr>
              <a:t>4</a:t>
            </a:fld>
            <a:endParaRPr lang="en-US" altLang="en-US" sz="1400" dirty="0"/>
          </a:p>
        </p:txBody>
      </p:sp>
      <p:sp>
        <p:nvSpPr>
          <p:cNvPr id="6147" name="Rectangle 2">
            <a:extLst>
              <a:ext uri="{FF2B5EF4-FFF2-40B4-BE49-F238E27FC236}">
                <a16:creationId xmlns:a16="http://schemas.microsoft.com/office/drawing/2014/main" id="{C47AFE31-A963-3E48-B77C-60894ECE5BDD}"/>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Arithmetic </a:t>
            </a:r>
            <a:r>
              <a:rPr lang="en-US" altLang="en-US" sz="1800" dirty="0">
                <a:solidFill>
                  <a:schemeClr val="tx1"/>
                </a:solidFill>
                <a:ea typeface="ＭＳ Ｐゴシック" panose="020B0600070205080204" pitchFamily="34" charset="-128"/>
              </a:rPr>
              <a:t>(1 of 9)</a:t>
            </a:r>
          </a:p>
        </p:txBody>
      </p:sp>
      <p:sp>
        <p:nvSpPr>
          <p:cNvPr id="6148" name="Rectangle 3">
            <a:extLst>
              <a:ext uri="{FF2B5EF4-FFF2-40B4-BE49-F238E27FC236}">
                <a16:creationId xmlns:a16="http://schemas.microsoft.com/office/drawing/2014/main" id="{7FDE1AE2-796E-B147-8981-F1AF8BC4781B}"/>
              </a:ext>
            </a:extLst>
          </p:cNvPr>
          <p:cNvSpPr>
            <a:spLocks noGrp="1" noChangeArrowheads="1"/>
          </p:cNvSpPr>
          <p:nvPr>
            <p:ph type="body" idx="1"/>
          </p:nvPr>
        </p:nvSpPr>
        <p:spPr>
          <a:xfrm>
            <a:off x="457200" y="1371600"/>
            <a:ext cx="8458200" cy="2362200"/>
          </a:xfrm>
        </p:spPr>
        <p:txBody>
          <a:bodyPr/>
          <a:lstStyle/>
          <a:p>
            <a:pPr marL="0" indent="0" eaLnBrk="1" hangingPunct="1">
              <a:buFontTx/>
              <a:buNone/>
            </a:pPr>
            <a:r>
              <a:rPr lang="en-US" altLang="en-US" sz="2400" b="1" dirty="0">
                <a:solidFill>
                  <a:srgbClr val="FF6600"/>
                </a:solidFill>
                <a:ea typeface="ＭＳ Ｐゴシック" panose="020B0600070205080204" pitchFamily="34" charset="-128"/>
              </a:rPr>
              <a:t>Precision</a:t>
            </a:r>
            <a:endParaRPr lang="en-US" altLang="en-US" sz="2400" dirty="0">
              <a:solidFill>
                <a:srgbClr val="FF6600"/>
              </a:solidFill>
              <a:ea typeface="ＭＳ Ｐゴシック" panose="020B0600070205080204" pitchFamily="34" charset="-128"/>
            </a:endParaRPr>
          </a:p>
          <a:p>
            <a:pPr marL="0" indent="0" eaLnBrk="1" hangingPunct="1">
              <a:buFontTx/>
              <a:buNone/>
            </a:pPr>
            <a:r>
              <a:rPr lang="en-US" altLang="en-US" sz="2400" dirty="0">
                <a:ea typeface="ＭＳ Ｐゴシック" panose="020B0600070205080204" pitchFamily="34" charset="-128"/>
              </a:rPr>
              <a:t>The maximum number of significant digits that can be represented</a:t>
            </a:r>
          </a:p>
          <a:p>
            <a:pPr marL="0" indent="0" eaLnBrk="1" hangingPunct="1">
              <a:buFontTx/>
              <a:buNone/>
            </a:pPr>
            <a:r>
              <a:rPr lang="en-US" altLang="en-US" sz="2400" dirty="0">
                <a:ea typeface="ＭＳ Ｐゴシック" panose="020B0600070205080204" pitchFamily="34" charset="-128"/>
              </a:rPr>
              <a:t>With 5-digit precision, the range of the numbers we can represent is –99,999 through +99,999</a:t>
            </a:r>
          </a:p>
        </p:txBody>
      </p:sp>
      <p:pic>
        <p:nvPicPr>
          <p:cNvPr id="3" name="Picture 2" descr="The opcode register for the largest negative number, zero, and largest positive number are &quot;negative, 9, 9, 9, 9, and 9; +, 0, 0, 0, 0, and 0; +, 9, 9, 9, 9, and 9.&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1" y="4345290"/>
            <a:ext cx="6019495" cy="130202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2">
            <a:extLst>
              <a:ext uri="{FF2B5EF4-FFF2-40B4-BE49-F238E27FC236}">
                <a16:creationId xmlns:a16="http://schemas.microsoft.com/office/drawing/2014/main" id="{F3E43F3D-A521-B44C-9178-F2540BE2103D}"/>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2BF82D1-B8B2-7944-BD38-22E8CC6AF75E}" type="slidenum">
              <a:rPr lang="en-US" altLang="en-US" sz="1400"/>
              <a:pPr>
                <a:spcBef>
                  <a:spcPct val="0"/>
                </a:spcBef>
                <a:buFontTx/>
                <a:buNone/>
              </a:pPr>
              <a:t>40</a:t>
            </a:fld>
            <a:endParaRPr lang="en-US" altLang="en-US" sz="1400" dirty="0"/>
          </a:p>
        </p:txBody>
      </p:sp>
      <p:sp>
        <p:nvSpPr>
          <p:cNvPr id="43011" name="Rectangle 2">
            <a:extLst>
              <a:ext uri="{FF2B5EF4-FFF2-40B4-BE49-F238E27FC236}">
                <a16:creationId xmlns:a16="http://schemas.microsoft.com/office/drawing/2014/main" id="{C387C7B7-C164-2145-86C7-BA7E335266B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Halting Problem </a:t>
            </a:r>
            <a:r>
              <a:rPr lang="en-US" altLang="en-US" sz="1800" dirty="0">
                <a:solidFill>
                  <a:schemeClr val="tx1"/>
                </a:solidFill>
                <a:ea typeface="ＭＳ Ｐゴシック" panose="020B0600070205080204" pitchFamily="34" charset="-128"/>
              </a:rPr>
              <a:t>(3 of 6)</a:t>
            </a:r>
          </a:p>
        </p:txBody>
      </p:sp>
      <p:pic>
        <p:nvPicPr>
          <p:cNvPr id="3" name="Picture 2" descr="A figure shows the proposed program for solving the halting problem. The &quot;Input: Program example and sample data&quot; that points to &quot;Program: Solves hating Problem&quot; and that further points to the &quot;Output: Halts or loops.&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8616" y="2514600"/>
            <a:ext cx="6726184" cy="1594420"/>
          </a:xfrm>
          <a:prstGeom prst="rect">
            <a:avLst/>
          </a:prstGeom>
        </p:spPr>
      </p:pic>
      <p:sp>
        <p:nvSpPr>
          <p:cNvPr id="2" name="Rectangle 1"/>
          <p:cNvSpPr/>
          <p:nvPr/>
        </p:nvSpPr>
        <p:spPr>
          <a:xfrm>
            <a:off x="2085208" y="4495800"/>
            <a:ext cx="4953000" cy="338554"/>
          </a:xfrm>
          <a:prstGeom prst="rect">
            <a:avLst/>
          </a:prstGeom>
        </p:spPr>
        <p:txBody>
          <a:bodyPr wrap="square">
            <a:spAutoFit/>
          </a:bodyPr>
          <a:lstStyle/>
          <a:p>
            <a:pPr algn="ctr"/>
            <a:r>
              <a:rPr lang="en-IN" sz="1600" dirty="0">
                <a:latin typeface="+mn-lt"/>
              </a:rPr>
              <a:t>Proposed program for solving the halting problem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08A37DBF-68AF-C14C-9DDC-4011101F7C8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B759EFD-A2D8-5F48-AC95-CF346B22B7E1}" type="slidenum">
              <a:rPr lang="en-US" altLang="en-US" sz="1400"/>
              <a:pPr>
                <a:spcBef>
                  <a:spcPct val="0"/>
                </a:spcBef>
                <a:buFontTx/>
                <a:buNone/>
              </a:pPr>
              <a:t>41</a:t>
            </a:fld>
            <a:endParaRPr lang="en-US" altLang="en-US" sz="1400" dirty="0"/>
          </a:p>
        </p:txBody>
      </p:sp>
      <p:sp>
        <p:nvSpPr>
          <p:cNvPr id="44035" name="Rectangle 2">
            <a:extLst>
              <a:ext uri="{FF2B5EF4-FFF2-40B4-BE49-F238E27FC236}">
                <a16:creationId xmlns:a16="http://schemas.microsoft.com/office/drawing/2014/main" id="{6B30E0FE-4A52-1F44-AFF0-0D016B51885E}"/>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Halting Problem </a:t>
            </a:r>
            <a:r>
              <a:rPr lang="en-US" altLang="en-US" sz="1800" dirty="0">
                <a:solidFill>
                  <a:schemeClr val="tx1"/>
                </a:solidFill>
                <a:ea typeface="ＭＳ Ｐゴシック" panose="020B0600070205080204" pitchFamily="34" charset="-128"/>
              </a:rPr>
              <a:t>(4 of 6)</a:t>
            </a:r>
          </a:p>
        </p:txBody>
      </p:sp>
      <p:sp>
        <p:nvSpPr>
          <p:cNvPr id="44036" name="Rectangle 3">
            <a:extLst>
              <a:ext uri="{FF2B5EF4-FFF2-40B4-BE49-F238E27FC236}">
                <a16:creationId xmlns:a16="http://schemas.microsoft.com/office/drawing/2014/main" id="{0155AA99-A377-E14B-A102-113383092C98}"/>
              </a:ext>
            </a:extLst>
          </p:cNvPr>
          <p:cNvSpPr>
            <a:spLocks noGrp="1" noChangeArrowheads="1"/>
          </p:cNvSpPr>
          <p:nvPr>
            <p:ph type="body" idx="1"/>
          </p:nvPr>
        </p:nvSpPr>
        <p:spPr>
          <a:xfrm>
            <a:off x="304800" y="1295400"/>
            <a:ext cx="8610600" cy="4953000"/>
          </a:xfrm>
        </p:spPr>
        <p:txBody>
          <a:bodyPr/>
          <a:lstStyle/>
          <a:p>
            <a:pPr marL="0" indent="0" eaLnBrk="1" hangingPunct="1">
              <a:lnSpc>
                <a:spcPct val="90000"/>
              </a:lnSpc>
              <a:buFontTx/>
              <a:buNone/>
            </a:pPr>
            <a:r>
              <a:rPr lang="en-US" altLang="en-US" dirty="0">
                <a:ea typeface="ＭＳ Ｐゴシック" panose="020B0600070205080204" pitchFamily="34" charset="-128"/>
              </a:rPr>
              <a:t>Now let</a:t>
            </a:r>
            <a:r>
              <a:rPr lang="fr-FR" altLang="ja-JP" dirty="0">
                <a:ea typeface="ＭＳ Ｐゴシック" panose="020B0600070205080204" pitchFamily="34" charset="-128"/>
              </a:rPr>
              <a:t>'</a:t>
            </a:r>
            <a:r>
              <a:rPr lang="en-US" altLang="ja-JP" dirty="0">
                <a:ea typeface="ＭＳ Ｐゴシック" panose="020B0600070205080204" pitchFamily="34" charset="-128"/>
              </a:rPr>
              <a:t>s construct a new program, </a:t>
            </a:r>
            <a:r>
              <a:rPr lang="en-US" altLang="ja-JP" i="1" dirty="0">
                <a:latin typeface="Bradley Hand" pitchFamily="2" charset="77"/>
                <a:ea typeface="ＭＳ Ｐゴシック" panose="020B0600070205080204" pitchFamily="34" charset="-128"/>
              </a:rPr>
              <a:t>NewProgram</a:t>
            </a:r>
            <a:r>
              <a:rPr lang="en-US" altLang="ja-JP" dirty="0">
                <a:ea typeface="ＭＳ Ｐゴシック" panose="020B0600070205080204" pitchFamily="34" charset="-128"/>
              </a:rPr>
              <a:t>, that takes program </a:t>
            </a:r>
            <a:r>
              <a:rPr lang="en-US" altLang="ja-JP" i="1" dirty="0">
                <a:latin typeface="Bradley Hand" pitchFamily="2" charset="77"/>
                <a:ea typeface="ＭＳ Ｐゴシック" panose="020B0600070205080204" pitchFamily="34" charset="-128"/>
              </a:rPr>
              <a:t>Example</a:t>
            </a:r>
            <a:r>
              <a:rPr lang="en-US" altLang="ja-JP" dirty="0">
                <a:latin typeface="Bradley Hand" pitchFamily="2" charset="77"/>
                <a:ea typeface="ＭＳ Ｐゴシック" panose="020B0600070205080204" pitchFamily="34" charset="-128"/>
              </a:rPr>
              <a:t> </a:t>
            </a:r>
            <a:r>
              <a:rPr lang="en-US" altLang="ja-JP" dirty="0">
                <a:ea typeface="ＭＳ Ｐゴシック" panose="020B0600070205080204" pitchFamily="34" charset="-128"/>
              </a:rPr>
              <a:t>as both program and data…</a:t>
            </a:r>
          </a:p>
          <a:p>
            <a:pPr marL="0" indent="0" eaLnBrk="1" hangingPunct="1">
              <a:lnSpc>
                <a:spcPct val="90000"/>
              </a:lnSpc>
              <a:buFontTx/>
              <a:buNone/>
            </a:pPr>
            <a:r>
              <a:rPr lang="en-US" altLang="en-US" dirty="0">
                <a:ea typeface="ＭＳ Ｐゴシック" panose="020B0600070205080204" pitchFamily="34" charset="-128"/>
              </a:rPr>
              <a:t>And uses </a:t>
            </a:r>
            <a:r>
              <a:rPr lang="en-US" altLang="en-US" i="1" dirty="0">
                <a:latin typeface="Bradley Hand" pitchFamily="2" charset="77"/>
                <a:ea typeface="ＭＳ Ｐゴシック" panose="020B0600070205080204" pitchFamily="34" charset="-128"/>
              </a:rPr>
              <a:t>NewProgram</a:t>
            </a:r>
            <a:r>
              <a:rPr lang="en-US" altLang="en-US" dirty="0">
                <a:ea typeface="ＭＳ Ｐゴシック" panose="020B0600070205080204" pitchFamily="34" charset="-128"/>
              </a:rPr>
              <a:t> the algorithm from </a:t>
            </a:r>
            <a:r>
              <a:rPr lang="en-US" altLang="en-US" i="1" dirty="0">
                <a:latin typeface="Bradley Hand" pitchFamily="2" charset="77"/>
                <a:ea typeface="ＭＳ Ｐゴシック" panose="020B0600070205080204" pitchFamily="34" charset="-128"/>
              </a:rPr>
              <a:t>SolvesHaltingProblem</a:t>
            </a:r>
            <a:r>
              <a:rPr lang="en-US" altLang="en-US" dirty="0">
                <a:ea typeface="ＭＳ Ｐゴシック" panose="020B0600070205080204" pitchFamily="34" charset="-128"/>
              </a:rPr>
              <a:t> to write </a:t>
            </a:r>
            <a:r>
              <a:rPr lang="ja-JP" altLang="en-US" dirty="0">
                <a:ea typeface="ＭＳ Ｐゴシック" panose="020B0600070205080204" pitchFamily="34" charset="-128"/>
              </a:rPr>
              <a:t>“</a:t>
            </a:r>
            <a:r>
              <a:rPr lang="en-US" altLang="ja-JP" i="1" dirty="0">
                <a:latin typeface="Bradley Hand" pitchFamily="2" charset="77"/>
                <a:ea typeface="ＭＳ Ｐゴシック" panose="020B0600070205080204" pitchFamily="34" charset="-128"/>
              </a:rPr>
              <a:t>Halts</a:t>
            </a:r>
            <a:r>
              <a:rPr lang="ja-JP" altLang="en-US" dirty="0">
                <a:ea typeface="ＭＳ Ｐゴシック" panose="020B0600070205080204" pitchFamily="34" charset="-128"/>
              </a:rPr>
              <a:t>”</a:t>
            </a:r>
            <a:r>
              <a:rPr lang="en-US" altLang="ja-JP" dirty="0">
                <a:ea typeface="ＭＳ Ｐゴシック" panose="020B0600070205080204" pitchFamily="34" charset="-128"/>
              </a:rPr>
              <a:t> if </a:t>
            </a:r>
            <a:r>
              <a:rPr lang="en-US" altLang="ja-JP" i="1" dirty="0">
                <a:latin typeface="Bradley Hand" pitchFamily="2" charset="77"/>
                <a:ea typeface="ＭＳ Ｐゴシック" panose="020B0600070205080204" pitchFamily="34" charset="-128"/>
              </a:rPr>
              <a:t>Example</a:t>
            </a:r>
            <a:r>
              <a:rPr lang="en-US" altLang="ja-JP" dirty="0">
                <a:ea typeface="ＭＳ Ｐゴシック" panose="020B0600070205080204" pitchFamily="34" charset="-128"/>
              </a:rPr>
              <a:t> halts and </a:t>
            </a:r>
            <a:r>
              <a:rPr lang="ja-JP" altLang="en-US" dirty="0">
                <a:ea typeface="ＭＳ Ｐゴシック" panose="020B0600070205080204" pitchFamily="34" charset="-128"/>
              </a:rPr>
              <a:t>“</a:t>
            </a:r>
            <a:r>
              <a:rPr lang="en-US" altLang="ja-JP" i="1" dirty="0">
                <a:latin typeface="Bradley Hand" pitchFamily="2" charset="77"/>
                <a:ea typeface="ＭＳ Ｐゴシック" panose="020B0600070205080204" pitchFamily="34" charset="-128"/>
              </a:rPr>
              <a:t>Loops</a:t>
            </a:r>
            <a:r>
              <a:rPr lang="ja-JP" altLang="en-US" dirty="0">
                <a:ea typeface="ＭＳ Ｐゴシック" panose="020B0600070205080204" pitchFamily="34" charset="-128"/>
              </a:rPr>
              <a:t>”</a:t>
            </a:r>
            <a:r>
              <a:rPr lang="en-US" altLang="ja-JP" dirty="0">
                <a:ea typeface="ＭＳ Ｐゴシック" panose="020B0600070205080204" pitchFamily="34" charset="-128"/>
              </a:rPr>
              <a:t> if it does not halt</a:t>
            </a:r>
            <a:endParaRPr lang="en-US" altLang="en-US" dirty="0">
              <a:ea typeface="ＭＳ Ｐゴシック" panose="020B0600070205080204"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FB91735B-4C6A-6C4A-B396-FB616CDFF5EA}"/>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Halting Problem </a:t>
            </a:r>
            <a:r>
              <a:rPr lang="en-US" altLang="en-US" sz="1800" dirty="0">
                <a:ea typeface="ＭＳ Ｐゴシック" panose="020B0600070205080204" pitchFamily="34" charset="-128"/>
              </a:rPr>
              <a:t>(5 of 6)</a:t>
            </a:r>
          </a:p>
        </p:txBody>
      </p:sp>
      <p:sp>
        <p:nvSpPr>
          <p:cNvPr id="45059" name="Content Placeholder 2">
            <a:extLst>
              <a:ext uri="{FF2B5EF4-FFF2-40B4-BE49-F238E27FC236}">
                <a16:creationId xmlns:a16="http://schemas.microsoft.com/office/drawing/2014/main" id="{3AF4AFFC-60ED-3244-9B8C-483EBFAFB447}"/>
              </a:ext>
            </a:extLst>
          </p:cNvPr>
          <p:cNvSpPr>
            <a:spLocks noGrp="1"/>
          </p:cNvSpPr>
          <p:nvPr>
            <p:ph idx="1"/>
          </p:nvPr>
        </p:nvSpPr>
        <p:spPr>
          <a:xfrm>
            <a:off x="457200" y="1371600"/>
            <a:ext cx="8229600" cy="4572000"/>
          </a:xfrm>
        </p:spPr>
        <p:txBody>
          <a:bodyPr/>
          <a:lstStyle/>
          <a:p>
            <a:pPr marL="0" indent="0" eaLnBrk="1" hangingPunct="1">
              <a:lnSpc>
                <a:spcPct val="90000"/>
              </a:lnSpc>
              <a:spcBef>
                <a:spcPct val="70000"/>
              </a:spcBef>
              <a:buFontTx/>
              <a:buNone/>
            </a:pPr>
            <a:r>
              <a:rPr lang="en-US" altLang="en-US" sz="2400" dirty="0">
                <a:ea typeface="ＭＳ Ｐゴシック" panose="020B0600070205080204" pitchFamily="34" charset="-128"/>
              </a:rPr>
              <a:t>Let</a:t>
            </a:r>
            <a:r>
              <a:rPr lang="fr-FR" altLang="en-US" sz="2400" dirty="0">
                <a:ea typeface="ＭＳ Ｐゴシック" panose="020B0600070205080204" pitchFamily="34" charset="-128"/>
              </a:rPr>
              <a:t>'</a:t>
            </a:r>
            <a:r>
              <a:rPr lang="en-US" altLang="ja-JP" sz="2400" dirty="0">
                <a:ea typeface="ＭＳ Ｐゴシック" panose="020B0600070205080204" pitchFamily="34" charset="-128"/>
              </a:rPr>
              <a:t>s now apply program </a:t>
            </a:r>
            <a:r>
              <a:rPr lang="en-US" altLang="ja-JP" sz="2400" i="1" dirty="0">
                <a:latin typeface="Bradley Hand" pitchFamily="2" charset="77"/>
                <a:ea typeface="ＭＳ Ｐゴシック" panose="020B0600070205080204" pitchFamily="34" charset="-128"/>
              </a:rPr>
              <a:t>SolvesHaltingProblem</a:t>
            </a:r>
            <a:r>
              <a:rPr lang="en-US" altLang="ja-JP" sz="2400" dirty="0">
                <a:ea typeface="ＭＳ Ｐゴシック" panose="020B0600070205080204" pitchFamily="34" charset="-128"/>
              </a:rPr>
              <a:t> to </a:t>
            </a:r>
            <a:r>
              <a:rPr lang="en-US" altLang="ja-JP" sz="2400" i="1" dirty="0">
                <a:latin typeface="Bradley Hand" pitchFamily="2" charset="77"/>
                <a:ea typeface="ＭＳ Ｐゴシック" panose="020B0600070205080204" pitchFamily="34" charset="-128"/>
              </a:rPr>
              <a:t>NewProgram</a:t>
            </a:r>
            <a:r>
              <a:rPr lang="en-US" altLang="ja-JP" sz="2400" dirty="0">
                <a:ea typeface="ＭＳ Ｐゴシック" panose="020B0600070205080204" pitchFamily="34" charset="-128"/>
              </a:rPr>
              <a:t>, using </a:t>
            </a:r>
            <a:r>
              <a:rPr lang="en-US" altLang="ja-JP" sz="2400" i="1" dirty="0">
                <a:latin typeface="Bradley Hand" pitchFamily="2" charset="77"/>
                <a:ea typeface="ＭＳ Ｐゴシック" panose="020B0600070205080204" pitchFamily="34" charset="-128"/>
              </a:rPr>
              <a:t>NewProgram</a:t>
            </a:r>
            <a:r>
              <a:rPr lang="en-US" altLang="ja-JP" sz="2400" dirty="0">
                <a:ea typeface="ＭＳ Ｐゴシック" panose="020B0600070205080204" pitchFamily="34" charset="-128"/>
              </a:rPr>
              <a:t> as data</a:t>
            </a:r>
            <a:endParaRPr lang="en-US" altLang="ja-JP" sz="2800" dirty="0">
              <a:ea typeface="ＭＳ Ｐゴシック" panose="020B0600070205080204" pitchFamily="34" charset="-128"/>
            </a:endParaRPr>
          </a:p>
          <a:p>
            <a:pPr marL="857250" lvl="1" eaLnBrk="1" hangingPunct="1">
              <a:lnSpc>
                <a:spcPct val="90000"/>
              </a:lnSpc>
              <a:spcBef>
                <a:spcPct val="50000"/>
              </a:spcBef>
            </a:pPr>
            <a:r>
              <a:rPr lang="en-US" altLang="en-US" sz="2400" dirty="0">
                <a:ea typeface="ＭＳ Ｐゴシック" panose="020B0600070205080204" pitchFamily="34" charset="-128"/>
              </a:rPr>
              <a:t>If </a:t>
            </a:r>
            <a:r>
              <a:rPr lang="en-US" altLang="en-US" sz="2400" i="1" dirty="0">
                <a:latin typeface="Bradley Hand" pitchFamily="2" charset="77"/>
                <a:ea typeface="ＭＳ Ｐゴシック" panose="020B0600070205080204" pitchFamily="34" charset="-128"/>
              </a:rPr>
              <a:t>SolvesHaltingProblem</a:t>
            </a:r>
            <a:r>
              <a:rPr lang="en-US" altLang="en-US" sz="2400" dirty="0">
                <a:latin typeface="Bradley Hand" pitchFamily="2" charset="77"/>
                <a:ea typeface="ＭＳ Ｐゴシック" panose="020B0600070205080204" pitchFamily="34" charset="-128"/>
              </a:rPr>
              <a:t> </a:t>
            </a:r>
            <a:r>
              <a:rPr lang="en-US" altLang="en-US" sz="2400" dirty="0">
                <a:ea typeface="ＭＳ Ｐゴシック" panose="020B0600070205080204" pitchFamily="34" charset="-128"/>
              </a:rPr>
              <a:t>prints </a:t>
            </a:r>
            <a:r>
              <a:rPr lang="ja-JP" altLang="en-US" sz="2400" dirty="0">
                <a:ea typeface="ＭＳ Ｐゴシック" panose="020B0600070205080204" pitchFamily="34" charset="-128"/>
              </a:rPr>
              <a:t>“</a:t>
            </a:r>
            <a:r>
              <a:rPr lang="en-US" altLang="ja-JP" sz="2400" i="1" dirty="0">
                <a:latin typeface="Bradley Hand" pitchFamily="2" charset="77"/>
                <a:ea typeface="ＭＳ Ｐゴシック" panose="020B0600070205080204" pitchFamily="34" charset="-128"/>
              </a:rPr>
              <a:t>Halts</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 </a:t>
            </a:r>
            <a:br>
              <a:rPr lang="en-US" altLang="ja-JP" sz="2400" dirty="0">
                <a:ea typeface="ＭＳ Ｐゴシック" panose="020B0600070205080204" pitchFamily="34" charset="-128"/>
              </a:rPr>
            </a:br>
            <a:r>
              <a:rPr lang="en-US" altLang="ja-JP" sz="2400" dirty="0">
                <a:ea typeface="ＭＳ Ｐゴシック" panose="020B0600070205080204" pitchFamily="34" charset="-128"/>
              </a:rPr>
              <a:t>program </a:t>
            </a:r>
            <a:r>
              <a:rPr lang="en-US" altLang="ja-JP" sz="2400" i="1" dirty="0">
                <a:latin typeface="Bradley Hand" pitchFamily="2" charset="77"/>
                <a:ea typeface="ＭＳ Ｐゴシック" panose="020B0600070205080204" pitchFamily="34" charset="-128"/>
              </a:rPr>
              <a:t>NewProgram</a:t>
            </a:r>
            <a:r>
              <a:rPr lang="en-US" altLang="ja-JP" sz="2400" dirty="0">
                <a:ea typeface="ＭＳ Ｐゴシック" panose="020B0600070205080204" pitchFamily="34" charset="-128"/>
              </a:rPr>
              <a:t> goes into an infinite loop</a:t>
            </a:r>
          </a:p>
          <a:p>
            <a:pPr marL="857250" lvl="1" eaLnBrk="1" hangingPunct="1">
              <a:lnSpc>
                <a:spcPct val="90000"/>
              </a:lnSpc>
              <a:spcBef>
                <a:spcPct val="50000"/>
              </a:spcBef>
            </a:pPr>
            <a:r>
              <a:rPr lang="en-US" altLang="en-US" sz="2400" dirty="0">
                <a:ea typeface="ＭＳ Ｐゴシック" panose="020B0600070205080204" pitchFamily="34" charset="-128"/>
              </a:rPr>
              <a:t>If </a:t>
            </a:r>
            <a:r>
              <a:rPr lang="en-US" altLang="en-US" sz="2400" i="1" dirty="0">
                <a:latin typeface="Comic Sans MS" panose="030F0702030302020204" pitchFamily="66" charset="0"/>
                <a:ea typeface="ＭＳ Ｐゴシック" panose="020B0600070205080204" pitchFamily="34" charset="-128"/>
              </a:rPr>
              <a:t>S</a:t>
            </a:r>
            <a:r>
              <a:rPr lang="en-US" altLang="en-US" sz="2400" i="1" dirty="0">
                <a:latin typeface="Bradley Hand" pitchFamily="2" charset="77"/>
                <a:ea typeface="ＭＳ Ｐゴシック" panose="020B0600070205080204" pitchFamily="34" charset="-128"/>
              </a:rPr>
              <a:t>olvesHaltingProblem</a:t>
            </a:r>
            <a:r>
              <a:rPr lang="en-US" altLang="en-US" sz="2400" dirty="0">
                <a:ea typeface="ＭＳ Ｐゴシック" panose="020B0600070205080204" pitchFamily="34" charset="-128"/>
              </a:rPr>
              <a:t> prints </a:t>
            </a:r>
            <a:r>
              <a:rPr lang="ja-JP" altLang="en-US" sz="2400" dirty="0">
                <a:ea typeface="ＭＳ Ｐゴシック" panose="020B0600070205080204" pitchFamily="34" charset="-128"/>
              </a:rPr>
              <a:t>“</a:t>
            </a:r>
            <a:r>
              <a:rPr lang="en-US" altLang="ja-JP" sz="2400" i="1" dirty="0">
                <a:latin typeface="Bradley Hand" pitchFamily="2" charset="77"/>
                <a:ea typeface="ＭＳ Ｐゴシック" panose="020B0600070205080204" pitchFamily="34" charset="-128"/>
              </a:rPr>
              <a:t>Loops</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 program </a:t>
            </a:r>
            <a:r>
              <a:rPr lang="en-US" altLang="ja-JP" sz="2400" i="1" dirty="0">
                <a:latin typeface="Bradley Hand" pitchFamily="2" charset="77"/>
                <a:ea typeface="ＭＳ Ｐゴシック" panose="020B0600070205080204" pitchFamily="34" charset="-128"/>
              </a:rPr>
              <a:t>NewProgram</a:t>
            </a:r>
            <a:r>
              <a:rPr lang="en-US" altLang="ja-JP" sz="2400" dirty="0">
                <a:ea typeface="ＭＳ Ｐゴシック" panose="020B0600070205080204" pitchFamily="34" charset="-128"/>
              </a:rPr>
              <a:t> prints </a:t>
            </a:r>
            <a:r>
              <a:rPr lang="ja-JP" altLang="en-US" sz="2400" dirty="0">
                <a:ea typeface="ＭＳ Ｐゴシック" panose="020B0600070205080204" pitchFamily="34" charset="-128"/>
              </a:rPr>
              <a:t>“</a:t>
            </a:r>
            <a:r>
              <a:rPr lang="en-US" altLang="ja-JP" sz="2400" i="1" dirty="0">
                <a:latin typeface="Bradley Hand" pitchFamily="2" charset="77"/>
                <a:ea typeface="ＭＳ Ｐゴシック" panose="020B0600070205080204" pitchFamily="34" charset="-128"/>
              </a:rPr>
              <a:t>Halts</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 and stops</a:t>
            </a:r>
          </a:p>
          <a:p>
            <a:pPr marL="857250" lvl="1" eaLnBrk="1" hangingPunct="1">
              <a:lnSpc>
                <a:spcPct val="90000"/>
              </a:lnSpc>
              <a:spcBef>
                <a:spcPct val="50000"/>
              </a:spcBef>
            </a:pPr>
            <a:r>
              <a:rPr lang="en-US" altLang="en-US" sz="2400" dirty="0">
                <a:ea typeface="ＭＳ Ｐゴシック" panose="020B0600070205080204" pitchFamily="34" charset="-128"/>
              </a:rPr>
              <a:t>In either case, </a:t>
            </a:r>
            <a:r>
              <a:rPr lang="en-US" altLang="en-US" sz="2400" i="1" dirty="0">
                <a:latin typeface="Bradley Hand" pitchFamily="2" charset="77"/>
                <a:ea typeface="ＭＳ Ｐゴシック" panose="020B0600070205080204" pitchFamily="34" charset="-128"/>
              </a:rPr>
              <a:t>SolvesHaltingProblem</a:t>
            </a:r>
            <a:r>
              <a:rPr lang="en-US" altLang="en-US" sz="2400" dirty="0">
                <a:ea typeface="ＭＳ Ｐゴシック" panose="020B0600070205080204" pitchFamily="34" charset="-128"/>
              </a:rPr>
              <a:t> gives the wrong answer</a:t>
            </a:r>
          </a:p>
          <a:p>
            <a:pPr marL="857250" lvl="1" eaLnBrk="1" hangingPunct="1">
              <a:lnSpc>
                <a:spcPct val="90000"/>
              </a:lnSpc>
              <a:spcBef>
                <a:spcPct val="50000"/>
              </a:spcBef>
            </a:pPr>
            <a:r>
              <a:rPr lang="en-US" altLang="en-US" sz="2400" dirty="0">
                <a:ea typeface="ＭＳ Ｐゴシック" panose="020B0600070205080204" pitchFamily="34" charset="-128"/>
              </a:rPr>
              <a:t>Because </a:t>
            </a:r>
            <a:r>
              <a:rPr lang="en-US" altLang="en-US" sz="2400" i="1" dirty="0">
                <a:latin typeface="Bradley Hand" pitchFamily="2" charset="77"/>
                <a:ea typeface="ＭＳ Ｐゴシック" panose="020B0600070205080204" pitchFamily="34" charset="-128"/>
              </a:rPr>
              <a:t>SolvesHaltingProblem</a:t>
            </a:r>
            <a:r>
              <a:rPr lang="en-US" altLang="en-US" sz="2400" dirty="0">
                <a:ea typeface="ＭＳ Ｐゴシック" panose="020B0600070205080204" pitchFamily="34" charset="-128"/>
              </a:rPr>
              <a:t> gives the wrong answer in at least one case, it doesn</a:t>
            </a:r>
            <a:r>
              <a:rPr lang="fr-FR" altLang="en-US" sz="2400" dirty="0">
                <a:ea typeface="ＭＳ Ｐゴシック" panose="020B0600070205080204" pitchFamily="34" charset="-128"/>
              </a:rPr>
              <a:t>'</a:t>
            </a:r>
            <a:r>
              <a:rPr lang="en-US" altLang="ja-JP" sz="2400" dirty="0">
                <a:ea typeface="ＭＳ Ｐゴシック" panose="020B0600070205080204" pitchFamily="34" charset="-128"/>
              </a:rPr>
              <a:t>t work on all cases</a:t>
            </a:r>
            <a:endParaRPr lang="en-US" altLang="en-US" sz="2400" dirty="0">
              <a:ea typeface="ＭＳ Ｐゴシック" panose="020B0600070205080204" pitchFamily="34" charset="-128"/>
            </a:endParaRPr>
          </a:p>
        </p:txBody>
      </p:sp>
      <p:sp>
        <p:nvSpPr>
          <p:cNvPr id="45060" name="Slide Number Placeholder 3">
            <a:extLst>
              <a:ext uri="{FF2B5EF4-FFF2-40B4-BE49-F238E27FC236}">
                <a16:creationId xmlns:a16="http://schemas.microsoft.com/office/drawing/2014/main" id="{2BE9CEA0-3452-664C-847B-B06F57260BD6}"/>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1F934E4-4F81-444E-9D14-AA886B7B712D}" type="slidenum">
              <a:rPr lang="en-US" altLang="en-US" sz="1400"/>
              <a:pPr>
                <a:spcBef>
                  <a:spcPct val="0"/>
                </a:spcBef>
                <a:buFontTx/>
                <a:buNone/>
              </a:pPr>
              <a:t>42</a:t>
            </a:fld>
            <a:endParaRPr lang="en-US" altLang="en-US"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2">
            <a:extLst>
              <a:ext uri="{FF2B5EF4-FFF2-40B4-BE49-F238E27FC236}">
                <a16:creationId xmlns:a16="http://schemas.microsoft.com/office/drawing/2014/main" id="{BB9B2B3E-55F0-6342-8B45-35D4E74436A3}"/>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D87379B-5D66-314F-A42A-658E9872D0B9}" type="slidenum">
              <a:rPr lang="en-US" altLang="en-US" sz="1400"/>
              <a:pPr>
                <a:spcBef>
                  <a:spcPct val="0"/>
                </a:spcBef>
                <a:buFontTx/>
                <a:buNone/>
              </a:pPr>
              <a:t>43</a:t>
            </a:fld>
            <a:endParaRPr lang="en-US" altLang="en-US" sz="1400" dirty="0"/>
          </a:p>
        </p:txBody>
      </p:sp>
      <p:sp>
        <p:nvSpPr>
          <p:cNvPr id="46083" name="Rectangle 2">
            <a:extLst>
              <a:ext uri="{FF2B5EF4-FFF2-40B4-BE49-F238E27FC236}">
                <a16:creationId xmlns:a16="http://schemas.microsoft.com/office/drawing/2014/main" id="{0FAAAF25-E0A3-EC4E-84EF-0C75F9B6497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Halting Problem </a:t>
            </a:r>
            <a:r>
              <a:rPr lang="en-US" altLang="en-US" sz="1800" dirty="0">
                <a:ea typeface="ＭＳ Ｐゴシック" panose="020B0600070205080204" pitchFamily="34" charset="-128"/>
              </a:rPr>
              <a:t>(6 of 6)</a:t>
            </a:r>
          </a:p>
        </p:txBody>
      </p:sp>
      <p:pic>
        <p:nvPicPr>
          <p:cNvPr id="4" name="Picture 3" descr="In the construction the &quot;Input: Program example and program example&quot; points to the &quot;Program New Program: New program uses algorithm for solves halting problem to produce output that further points to Halts and loops.&quot; The Program New program further points to the &quot;Output from New program: Halts.&quot; An arrow of &quot;Halts and loops&quot; points the sel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146" y="2209800"/>
            <a:ext cx="7695508" cy="2225732"/>
          </a:xfrm>
          <a:prstGeom prst="rect">
            <a:avLst/>
          </a:prstGeom>
        </p:spPr>
      </p:pic>
      <p:sp>
        <p:nvSpPr>
          <p:cNvPr id="2" name="Rectangle 1"/>
          <p:cNvSpPr/>
          <p:nvPr/>
        </p:nvSpPr>
        <p:spPr>
          <a:xfrm>
            <a:off x="3124700" y="4572000"/>
            <a:ext cx="2818400" cy="338554"/>
          </a:xfrm>
          <a:prstGeom prst="rect">
            <a:avLst/>
          </a:prstGeom>
        </p:spPr>
        <p:txBody>
          <a:bodyPr wrap="none">
            <a:spAutoFit/>
          </a:bodyPr>
          <a:lstStyle/>
          <a:p>
            <a:r>
              <a:rPr lang="en-IN" sz="1600" dirty="0">
                <a:latin typeface="+mn-lt"/>
              </a:rPr>
              <a:t>Construction of </a:t>
            </a:r>
            <a:r>
              <a:rPr lang="en-IN" sz="1600" i="1" dirty="0" err="1">
                <a:latin typeface="Bradley Hand" pitchFamily="2" charset="77"/>
              </a:rPr>
              <a:t>NewProgram</a:t>
            </a:r>
            <a:endParaRPr lang="en-IN" sz="1600" i="1" dirty="0">
              <a:latin typeface="Bradley Hand" pitchFamily="2"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3CE418CA-592E-514C-AC7A-018E4E2962E2}"/>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2954574-84A2-E343-9907-BD8102C1650A}" type="slidenum">
              <a:rPr lang="en-US" altLang="en-US" sz="1400"/>
              <a:pPr>
                <a:spcBef>
                  <a:spcPct val="0"/>
                </a:spcBef>
                <a:buFontTx/>
                <a:buNone/>
              </a:pPr>
              <a:t>44</a:t>
            </a:fld>
            <a:endParaRPr lang="en-US" altLang="en-US" sz="1400" dirty="0"/>
          </a:p>
        </p:txBody>
      </p:sp>
      <p:sp>
        <p:nvSpPr>
          <p:cNvPr id="47107" name="Rectangle 2">
            <a:extLst>
              <a:ext uri="{FF2B5EF4-FFF2-40B4-BE49-F238E27FC236}">
                <a16:creationId xmlns:a16="http://schemas.microsoft.com/office/drawing/2014/main" id="{6C6CD9B9-E67B-6845-A2C9-D08BA37A88C3}"/>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Classification of Algorithms </a:t>
            </a:r>
            <a:r>
              <a:rPr lang="en-US" altLang="en-US" sz="1800" dirty="0">
                <a:solidFill>
                  <a:schemeClr val="tx1"/>
                </a:solidFill>
                <a:ea typeface="ＭＳ Ｐゴシック" panose="020B0600070205080204" pitchFamily="34" charset="-128"/>
              </a:rPr>
              <a:t>(1 of 3)</a:t>
            </a:r>
          </a:p>
        </p:txBody>
      </p:sp>
      <p:sp>
        <p:nvSpPr>
          <p:cNvPr id="50179" name="Rectangle 3">
            <a:extLst>
              <a:ext uri="{FF2B5EF4-FFF2-40B4-BE49-F238E27FC236}">
                <a16:creationId xmlns:a16="http://schemas.microsoft.com/office/drawing/2014/main" id="{A2F2C520-7A24-1D40-9F4D-6B1E48984F25}"/>
              </a:ext>
            </a:extLst>
          </p:cNvPr>
          <p:cNvSpPr>
            <a:spLocks noGrp="1" noChangeArrowheads="1"/>
          </p:cNvSpPr>
          <p:nvPr>
            <p:ph type="body" idx="1"/>
          </p:nvPr>
        </p:nvSpPr>
        <p:spPr/>
        <p:txBody>
          <a:bodyPr>
            <a:normAutofit fontScale="92500" lnSpcReduction="20000"/>
          </a:bodyPr>
          <a:lstStyle/>
          <a:p>
            <a:pPr marL="457200" lvl="1" indent="6350" eaLnBrk="1" hangingPunct="1">
              <a:lnSpc>
                <a:spcPct val="90000"/>
              </a:lnSpc>
              <a:spcBef>
                <a:spcPct val="70000"/>
              </a:spcBef>
              <a:buFontTx/>
              <a:buNone/>
              <a:defRPr/>
            </a:pPr>
            <a:r>
              <a:rPr lang="en-US" b="1" dirty="0">
                <a:solidFill>
                  <a:srgbClr val="FF6600"/>
                </a:solidFill>
              </a:rPr>
              <a:t>Polynomial-Time Algorithms</a:t>
            </a:r>
            <a:r>
              <a:rPr lang="en-US" dirty="0">
                <a:solidFill>
                  <a:srgbClr val="FF6600"/>
                </a:solidFill>
              </a:rPr>
              <a:t> </a:t>
            </a:r>
          </a:p>
          <a:p>
            <a:pPr marL="457200" lvl="1" indent="6350" eaLnBrk="1" hangingPunct="1">
              <a:lnSpc>
                <a:spcPct val="90000"/>
              </a:lnSpc>
              <a:spcBef>
                <a:spcPct val="70000"/>
              </a:spcBef>
              <a:buFontTx/>
              <a:buNone/>
              <a:defRPr/>
            </a:pPr>
            <a:r>
              <a:rPr lang="en-US" dirty="0"/>
              <a:t>Algorithms whose order of magnitude can be expressed as a polynomial in the size of the problem </a:t>
            </a:r>
          </a:p>
          <a:p>
            <a:pPr marL="457200" lvl="1" indent="6350" eaLnBrk="1" hangingPunct="1">
              <a:lnSpc>
                <a:spcPct val="90000"/>
              </a:lnSpc>
              <a:spcBef>
                <a:spcPct val="70000"/>
              </a:spcBef>
              <a:buFontTx/>
              <a:buNone/>
              <a:defRPr/>
            </a:pPr>
            <a:r>
              <a:rPr lang="en-US" b="1" dirty="0">
                <a:solidFill>
                  <a:srgbClr val="FF6600"/>
                </a:solidFill>
              </a:rPr>
              <a:t>Class P</a:t>
            </a:r>
            <a:endParaRPr lang="en-US" dirty="0">
              <a:solidFill>
                <a:srgbClr val="FF6600"/>
              </a:solidFill>
            </a:endParaRPr>
          </a:p>
          <a:p>
            <a:pPr marL="457200" lvl="1" indent="6350" eaLnBrk="1" hangingPunct="1">
              <a:lnSpc>
                <a:spcPct val="90000"/>
              </a:lnSpc>
              <a:spcBef>
                <a:spcPct val="70000"/>
              </a:spcBef>
              <a:buFontTx/>
              <a:buNone/>
              <a:defRPr/>
            </a:pPr>
            <a:r>
              <a:rPr lang="en-US" dirty="0"/>
              <a:t>Problems that can be solved with one processor in polynomial time</a:t>
            </a:r>
          </a:p>
          <a:p>
            <a:pPr marL="457200" lvl="1" indent="6350" eaLnBrk="1" hangingPunct="1">
              <a:lnSpc>
                <a:spcPct val="90000"/>
              </a:lnSpc>
              <a:spcBef>
                <a:spcPct val="70000"/>
              </a:spcBef>
              <a:buFontTx/>
              <a:buNone/>
              <a:defRPr/>
            </a:pPr>
            <a:r>
              <a:rPr lang="en-US" b="1" dirty="0">
                <a:solidFill>
                  <a:srgbClr val="FF6600"/>
                </a:solidFill>
              </a:rPr>
              <a:t>NP-Complete Problems</a:t>
            </a:r>
          </a:p>
          <a:p>
            <a:pPr marL="457200" lvl="1" indent="6350" eaLnBrk="1" hangingPunct="1">
              <a:lnSpc>
                <a:spcPct val="90000"/>
              </a:lnSpc>
              <a:spcBef>
                <a:spcPct val="70000"/>
              </a:spcBef>
              <a:buFontTx/>
              <a:buNone/>
              <a:defRPr/>
            </a:pPr>
            <a:r>
              <a:rPr lang="en-US" dirty="0"/>
              <a:t>Problems that can be solved in polynomial time with as many processors as desired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F8D9F3D0-2B06-004E-BD06-4DC0DD1E05DD}"/>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C42E9EA-1C31-4D45-9B14-A669777A3935}" type="slidenum">
              <a:rPr lang="en-US" altLang="en-US" sz="1400"/>
              <a:pPr>
                <a:spcBef>
                  <a:spcPct val="0"/>
                </a:spcBef>
                <a:buFontTx/>
                <a:buNone/>
              </a:pPr>
              <a:t>45</a:t>
            </a:fld>
            <a:endParaRPr lang="en-US" altLang="en-US" sz="1400" dirty="0"/>
          </a:p>
        </p:txBody>
      </p:sp>
      <p:sp>
        <p:nvSpPr>
          <p:cNvPr id="48131" name="Rectangle 2">
            <a:extLst>
              <a:ext uri="{FF2B5EF4-FFF2-40B4-BE49-F238E27FC236}">
                <a16:creationId xmlns:a16="http://schemas.microsoft.com/office/drawing/2014/main" id="{BA9FC7D4-F731-2745-9D2D-F722F421C363}"/>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Classification of Algorithms </a:t>
            </a:r>
            <a:r>
              <a:rPr lang="en-US" altLang="en-US" sz="1800" dirty="0">
                <a:solidFill>
                  <a:schemeClr val="tx1"/>
                </a:solidFill>
                <a:ea typeface="ＭＳ Ｐゴシック" panose="020B0600070205080204" pitchFamily="34" charset="-128"/>
              </a:rPr>
              <a:t>(2 of 3)</a:t>
            </a:r>
          </a:p>
        </p:txBody>
      </p:sp>
      <p:sp>
        <p:nvSpPr>
          <p:cNvPr id="48132" name="Rectangle 3">
            <a:extLst>
              <a:ext uri="{FF2B5EF4-FFF2-40B4-BE49-F238E27FC236}">
                <a16:creationId xmlns:a16="http://schemas.microsoft.com/office/drawing/2014/main" id="{CD1F60BE-D7B5-564B-B094-04A5C9D9FFC7}"/>
              </a:ext>
            </a:extLst>
          </p:cNvPr>
          <p:cNvSpPr>
            <a:spLocks noGrp="1" noChangeArrowheads="1"/>
          </p:cNvSpPr>
          <p:nvPr>
            <p:ph type="body" idx="1"/>
          </p:nvPr>
        </p:nvSpPr>
        <p:spPr>
          <a:xfrm>
            <a:off x="5867400" y="1676400"/>
            <a:ext cx="2819400" cy="4572000"/>
          </a:xfrm>
        </p:spPr>
        <p:txBody>
          <a:bodyPr/>
          <a:lstStyle/>
          <a:p>
            <a:pPr marL="0" indent="0" eaLnBrk="1" hangingPunct="1">
              <a:buFontTx/>
              <a:buNone/>
            </a:pPr>
            <a:r>
              <a:rPr lang="en-US" altLang="en-US" sz="2800" dirty="0">
                <a:ea typeface="ＭＳ Ｐゴシック" panose="020B0600070205080204" pitchFamily="34" charset="-128"/>
              </a:rPr>
              <a:t>Let</a:t>
            </a:r>
            <a:r>
              <a:rPr lang="fr-FR" altLang="ja-JP" sz="2800" dirty="0">
                <a:ea typeface="ＭＳ Ｐゴシック" panose="020B0600070205080204" pitchFamily="34" charset="-128"/>
              </a:rPr>
              <a:t>'</a:t>
            </a:r>
            <a:r>
              <a:rPr lang="en-US" altLang="ja-JP" sz="2800" dirty="0">
                <a:ea typeface="ＭＳ Ｐゴシック" panose="020B0600070205080204" pitchFamily="34" charset="-128"/>
              </a:rPr>
              <a:t>s reorganize our bins, combining all polynomial algorithms in a bin labeled </a:t>
            </a:r>
            <a:r>
              <a:rPr lang="en-US" altLang="ja-JP" sz="2800" b="1" dirty="0">
                <a:ea typeface="ＭＳ Ｐゴシック" panose="020B0600070205080204" pitchFamily="34" charset="-128"/>
              </a:rPr>
              <a:t>Class P</a:t>
            </a:r>
            <a:endParaRPr lang="en-US" altLang="en-US" dirty="0">
              <a:ea typeface="ＭＳ Ｐゴシック" panose="020B0600070205080204" pitchFamily="34" charset="-128"/>
            </a:endParaRPr>
          </a:p>
        </p:txBody>
      </p:sp>
      <p:pic>
        <p:nvPicPr>
          <p:cNvPr id="3" name="Picture 2" descr="A figure shows the reorganization of the algorithm classification in three bins reading: Class P, Exponential/factorial, and Unsolvabl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1905000"/>
            <a:ext cx="3640974" cy="2768138"/>
          </a:xfrm>
          <a:prstGeom prst="rect">
            <a:avLst/>
          </a:prstGeom>
        </p:spPr>
      </p:pic>
      <p:sp>
        <p:nvSpPr>
          <p:cNvPr id="2" name="Rectangle 1"/>
          <p:cNvSpPr/>
          <p:nvPr/>
        </p:nvSpPr>
        <p:spPr>
          <a:xfrm>
            <a:off x="819823" y="4800600"/>
            <a:ext cx="4134928" cy="338554"/>
          </a:xfrm>
          <a:prstGeom prst="rect">
            <a:avLst/>
          </a:prstGeom>
        </p:spPr>
        <p:txBody>
          <a:bodyPr wrap="square">
            <a:spAutoFit/>
          </a:bodyPr>
          <a:lstStyle/>
          <a:p>
            <a:pPr algn="ctr"/>
            <a:r>
              <a:rPr lang="en-IN" sz="1600" dirty="0">
                <a:latin typeface="+mn-lt"/>
              </a:rPr>
              <a:t>A reorganization of algorithm classifications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9258EE58-BE9C-244A-ABFD-C11DC8A43E4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12CED0C-FE0C-6F44-B409-444827DAFA7F}" type="slidenum">
              <a:rPr lang="en-US" altLang="en-US" sz="1400"/>
              <a:pPr>
                <a:spcBef>
                  <a:spcPct val="0"/>
                </a:spcBef>
                <a:buFontTx/>
                <a:buNone/>
              </a:pPr>
              <a:t>46</a:t>
            </a:fld>
            <a:endParaRPr lang="en-US" altLang="en-US" sz="1400" dirty="0"/>
          </a:p>
        </p:txBody>
      </p:sp>
      <p:sp>
        <p:nvSpPr>
          <p:cNvPr id="49155" name="Rectangle 2">
            <a:extLst>
              <a:ext uri="{FF2B5EF4-FFF2-40B4-BE49-F238E27FC236}">
                <a16:creationId xmlns:a16="http://schemas.microsoft.com/office/drawing/2014/main" id="{C2003F6C-3B6F-0141-B1EF-289EF291B49D}"/>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Classification of Algorithms </a:t>
            </a:r>
            <a:r>
              <a:rPr lang="en-US" altLang="en-US" sz="1800" dirty="0">
                <a:solidFill>
                  <a:schemeClr val="tx1"/>
                </a:solidFill>
                <a:ea typeface="ＭＳ Ｐゴシック" panose="020B0600070205080204" pitchFamily="34" charset="-128"/>
              </a:rPr>
              <a:t>(3 of 3)</a:t>
            </a:r>
          </a:p>
        </p:txBody>
      </p:sp>
      <p:sp>
        <p:nvSpPr>
          <p:cNvPr id="49156" name="Rectangle 7">
            <a:extLst>
              <a:ext uri="{FF2B5EF4-FFF2-40B4-BE49-F238E27FC236}">
                <a16:creationId xmlns:a16="http://schemas.microsoft.com/office/drawing/2014/main" id="{288F2074-0847-724E-8712-A063C9C61885}"/>
              </a:ext>
            </a:extLst>
          </p:cNvPr>
          <p:cNvSpPr>
            <a:spLocks noChangeArrowheads="1"/>
          </p:cNvSpPr>
          <p:nvPr/>
        </p:nvSpPr>
        <p:spPr bwMode="auto">
          <a:xfrm>
            <a:off x="7010400" y="1676400"/>
            <a:ext cx="1752600" cy="41148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Are Class </a:t>
            </a:r>
          </a:p>
          <a:p>
            <a:pPr algn="ctr">
              <a:spcBef>
                <a:spcPct val="0"/>
              </a:spcBef>
              <a:buFontTx/>
              <a:buNone/>
            </a:pPr>
            <a:r>
              <a:rPr lang="en-US" altLang="en-US" sz="2400" i="1" dirty="0"/>
              <a:t>NP</a:t>
            </a:r>
          </a:p>
          <a:p>
            <a:pPr algn="ctr">
              <a:spcBef>
                <a:spcPct val="0"/>
              </a:spcBef>
              <a:buFontTx/>
              <a:buNone/>
            </a:pPr>
            <a:r>
              <a:rPr lang="en-US" altLang="en-US" sz="2400" i="1" dirty="0"/>
              <a:t>problems</a:t>
            </a:r>
          </a:p>
          <a:p>
            <a:pPr algn="ctr">
              <a:spcBef>
                <a:spcPct val="0"/>
              </a:spcBef>
              <a:buFontTx/>
              <a:buNone/>
            </a:pPr>
            <a:r>
              <a:rPr lang="en-US" altLang="en-US" sz="2400" i="1" dirty="0"/>
              <a:t>also in</a:t>
            </a:r>
          </a:p>
          <a:p>
            <a:pPr algn="ctr">
              <a:spcBef>
                <a:spcPct val="0"/>
              </a:spcBef>
              <a:buFontTx/>
              <a:buNone/>
            </a:pPr>
            <a:r>
              <a:rPr lang="en-US" altLang="en-US" sz="2400" i="1" dirty="0"/>
              <a:t>Class P?</a:t>
            </a:r>
          </a:p>
        </p:txBody>
      </p:sp>
      <p:pic>
        <p:nvPicPr>
          <p:cNvPr id="3" name="Picture 2" descr="The figure shows four bins &quot;Class P, Class NP, Exponential/factorial, and Unsolvable.&quot; The bins &quot;Class P and Class NP&quot; are combined in the adjacent sides by dotted lin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2133600"/>
            <a:ext cx="4721630" cy="2768138"/>
          </a:xfrm>
          <a:prstGeom prst="rect">
            <a:avLst/>
          </a:prstGeom>
        </p:spPr>
      </p:pic>
      <p:sp>
        <p:nvSpPr>
          <p:cNvPr id="2" name="Rectangle 1"/>
          <p:cNvSpPr/>
          <p:nvPr/>
        </p:nvSpPr>
        <p:spPr>
          <a:xfrm>
            <a:off x="1217598" y="5001585"/>
            <a:ext cx="1731564" cy="338554"/>
          </a:xfrm>
          <a:prstGeom prst="rect">
            <a:avLst/>
          </a:prstGeom>
        </p:spPr>
        <p:txBody>
          <a:bodyPr wrap="none">
            <a:spAutoFit/>
          </a:bodyPr>
          <a:lstStyle/>
          <a:p>
            <a:r>
              <a:rPr lang="en-IN" sz="1600" dirty="0">
                <a:latin typeface="+mn-lt"/>
              </a:rPr>
              <a:t>Adding Class NP</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E340E4FE-D34E-7B47-9E9C-D45B41896AE9}"/>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0FBEE74-616B-9A40-B6BB-85E237F4A9ED}" type="slidenum">
              <a:rPr lang="en-US" altLang="en-US" sz="1400"/>
              <a:pPr>
                <a:spcBef>
                  <a:spcPct val="0"/>
                </a:spcBef>
                <a:buFontTx/>
                <a:buNone/>
              </a:pPr>
              <a:t>47</a:t>
            </a:fld>
            <a:endParaRPr lang="en-US" altLang="en-US" sz="1400" dirty="0"/>
          </a:p>
        </p:txBody>
      </p:sp>
      <p:sp>
        <p:nvSpPr>
          <p:cNvPr id="50179" name="Rectangle 2">
            <a:extLst>
              <a:ext uri="{FF2B5EF4-FFF2-40B4-BE49-F238E27FC236}">
                <a16:creationId xmlns:a16="http://schemas.microsoft.com/office/drawing/2014/main" id="{95EBA551-B992-4C4E-9F06-BD699F039AB9}"/>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Ethical Issues</a:t>
            </a:r>
          </a:p>
        </p:txBody>
      </p:sp>
      <p:sp>
        <p:nvSpPr>
          <p:cNvPr id="50180" name="Rectangle 3">
            <a:extLst>
              <a:ext uri="{FF2B5EF4-FFF2-40B4-BE49-F238E27FC236}">
                <a16:creationId xmlns:a16="http://schemas.microsoft.com/office/drawing/2014/main" id="{BF0E9632-A479-3F40-B842-DBE4C147C15F}"/>
              </a:ext>
            </a:extLst>
          </p:cNvPr>
          <p:cNvSpPr>
            <a:spLocks noGrp="1" noChangeArrowheads="1"/>
          </p:cNvSpPr>
          <p:nvPr>
            <p:ph type="body" idx="1"/>
          </p:nvPr>
        </p:nvSpPr>
        <p:spPr/>
        <p:txBody>
          <a:bodyPr/>
          <a:lstStyle/>
          <a:p>
            <a:pPr eaLnBrk="1" hangingPunct="1">
              <a:buFontTx/>
              <a:buNone/>
            </a:pPr>
            <a:r>
              <a:rPr lang="en-US" altLang="en-US" b="1" dirty="0">
                <a:ea typeface="ＭＳ Ｐゴシック" panose="020B0600070205080204" pitchFamily="34" charset="-128"/>
              </a:rPr>
              <a:t>Therac-25</a:t>
            </a:r>
          </a:p>
          <a:p>
            <a:pPr marL="457200" lvl="1" indent="0" eaLnBrk="1" hangingPunct="1">
              <a:buFontTx/>
              <a:buNone/>
            </a:pPr>
            <a:r>
              <a:rPr lang="en-US" altLang="en-US" i="1" dirty="0">
                <a:ea typeface="ＭＳ Ｐゴシック" panose="020B0600070205080204" pitchFamily="34" charset="-128"/>
              </a:rPr>
              <a:t>What were the Therac machines?</a:t>
            </a:r>
          </a:p>
          <a:p>
            <a:pPr marL="457200" lvl="1" indent="0" eaLnBrk="1" hangingPunct="1">
              <a:buFontTx/>
              <a:buNone/>
            </a:pPr>
            <a:r>
              <a:rPr lang="en-US" altLang="en-US" i="1" dirty="0">
                <a:ea typeface="ＭＳ Ｐゴシック" panose="020B0600070205080204" pitchFamily="34" charset="-128"/>
              </a:rPr>
              <a:t>What happened to six patients?</a:t>
            </a:r>
          </a:p>
          <a:p>
            <a:pPr marL="457200" lvl="1" indent="0" eaLnBrk="1" hangingPunct="1">
              <a:buFontTx/>
              <a:buNone/>
            </a:pPr>
            <a:r>
              <a:rPr lang="en-US" altLang="en-US" i="1" dirty="0">
                <a:ea typeface="ＭＳ Ｐゴシック" panose="020B0600070205080204" pitchFamily="34" charset="-128"/>
              </a:rPr>
              <a:t>What were the causes of the problems?</a:t>
            </a:r>
          </a:p>
          <a:p>
            <a:pPr marL="457200" lvl="1" indent="0" eaLnBrk="1" hangingPunct="1">
              <a:buFontTx/>
              <a:buNone/>
            </a:pPr>
            <a:r>
              <a:rPr lang="en-US" altLang="en-US" i="1" dirty="0">
                <a:ea typeface="ＭＳ Ｐゴシック" panose="020B0600070205080204" pitchFamily="34" charset="-128"/>
              </a:rPr>
              <a:t>What lesson can be learned from this disaster?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a:extLst>
              <a:ext uri="{FF2B5EF4-FFF2-40B4-BE49-F238E27FC236}">
                <a16:creationId xmlns:a16="http://schemas.microsoft.com/office/drawing/2014/main" id="{F4972C85-0211-4947-A894-8FE1BEAC469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9DB626E-D227-1D4A-B95D-C64F9DD5E8B0}" type="slidenum">
              <a:rPr lang="en-US" altLang="en-US" sz="1400"/>
              <a:pPr>
                <a:spcBef>
                  <a:spcPct val="0"/>
                </a:spcBef>
                <a:buFontTx/>
                <a:buNone/>
              </a:pPr>
              <a:t>48</a:t>
            </a:fld>
            <a:endParaRPr lang="en-US" altLang="en-US" sz="1400" dirty="0"/>
          </a:p>
        </p:txBody>
      </p:sp>
      <p:sp>
        <p:nvSpPr>
          <p:cNvPr id="51203" name="Rectangle 2">
            <a:extLst>
              <a:ext uri="{FF2B5EF4-FFF2-40B4-BE49-F238E27FC236}">
                <a16:creationId xmlns:a16="http://schemas.microsoft.com/office/drawing/2014/main" id="{306E7009-2FB1-5942-8052-A21EE28F444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Who Am I?</a:t>
            </a:r>
          </a:p>
        </p:txBody>
      </p:sp>
      <p:sp>
        <p:nvSpPr>
          <p:cNvPr id="51204" name="Rectangle 5">
            <a:extLst>
              <a:ext uri="{FF2B5EF4-FFF2-40B4-BE49-F238E27FC236}">
                <a16:creationId xmlns:a16="http://schemas.microsoft.com/office/drawing/2014/main" id="{90ECC209-9361-6F4B-B334-5856BE9D210F}"/>
              </a:ext>
            </a:extLst>
          </p:cNvPr>
          <p:cNvSpPr>
            <a:spLocks noChangeArrowheads="1"/>
          </p:cNvSpPr>
          <p:nvPr/>
        </p:nvSpPr>
        <p:spPr bwMode="auto">
          <a:xfrm>
            <a:off x="6400800" y="1447800"/>
            <a:ext cx="2133600" cy="4294188"/>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000" i="1" dirty="0"/>
              <a:t>What machine</a:t>
            </a:r>
          </a:p>
          <a:p>
            <a:pPr algn="ctr">
              <a:spcBef>
                <a:spcPct val="0"/>
              </a:spcBef>
              <a:buFontTx/>
              <a:buNone/>
            </a:pPr>
            <a:r>
              <a:rPr lang="en-US" altLang="en-US" sz="2000" i="1" dirty="0"/>
              <a:t>and what award</a:t>
            </a:r>
          </a:p>
          <a:p>
            <a:pPr algn="ctr">
              <a:spcBef>
                <a:spcPct val="0"/>
              </a:spcBef>
              <a:buFontTx/>
              <a:buNone/>
            </a:pPr>
            <a:r>
              <a:rPr lang="en-US" altLang="en-US" sz="2000" i="1" dirty="0"/>
              <a:t>are named</a:t>
            </a:r>
          </a:p>
          <a:p>
            <a:pPr algn="ctr">
              <a:spcBef>
                <a:spcPct val="0"/>
              </a:spcBef>
              <a:buFontTx/>
              <a:buNone/>
            </a:pPr>
            <a:r>
              <a:rPr lang="en-US" altLang="en-US" sz="2000" i="1" dirty="0"/>
              <a:t>after me?</a:t>
            </a:r>
          </a:p>
          <a:p>
            <a:pPr algn="ctr">
              <a:spcBef>
                <a:spcPct val="0"/>
              </a:spcBef>
              <a:buFontTx/>
              <a:buNone/>
            </a:pPr>
            <a:endParaRPr lang="en-US" altLang="en-US" sz="2000" i="1" dirty="0"/>
          </a:p>
          <a:p>
            <a:pPr algn="ctr">
              <a:spcBef>
                <a:spcPct val="0"/>
              </a:spcBef>
              <a:buFontTx/>
              <a:buNone/>
            </a:pPr>
            <a:r>
              <a:rPr lang="en-US" altLang="en-US" sz="2000" i="1" dirty="0"/>
              <a:t>Why am I on</a:t>
            </a:r>
          </a:p>
          <a:p>
            <a:pPr algn="ctr">
              <a:spcBef>
                <a:spcPct val="0"/>
              </a:spcBef>
              <a:buFontTx/>
              <a:buNone/>
            </a:pPr>
            <a:r>
              <a:rPr lang="en-US" altLang="en-US" sz="2000" i="1" dirty="0"/>
              <a:t>Time</a:t>
            </a:r>
            <a:r>
              <a:rPr lang="fr-FR" altLang="en-US" sz="2000" i="1" dirty="0"/>
              <a:t>'</a:t>
            </a:r>
            <a:r>
              <a:rPr lang="en-US" altLang="en-US" sz="2000" i="1" dirty="0"/>
              <a:t>s list of</a:t>
            </a:r>
          </a:p>
          <a:p>
            <a:pPr algn="ctr">
              <a:spcBef>
                <a:spcPct val="0"/>
              </a:spcBef>
              <a:buFontTx/>
              <a:buNone/>
            </a:pPr>
            <a:r>
              <a:rPr lang="en-US" altLang="en-US" sz="2000" i="1" dirty="0"/>
              <a:t>the 100 most</a:t>
            </a:r>
          </a:p>
          <a:p>
            <a:pPr algn="ctr">
              <a:spcBef>
                <a:spcPct val="0"/>
              </a:spcBef>
              <a:buFontTx/>
              <a:buNone/>
            </a:pPr>
            <a:r>
              <a:rPr lang="en-US" altLang="en-US" sz="2000" i="1" dirty="0"/>
              <a:t>influential </a:t>
            </a:r>
          </a:p>
          <a:p>
            <a:pPr algn="ctr">
              <a:spcBef>
                <a:spcPct val="0"/>
              </a:spcBef>
              <a:buFontTx/>
              <a:buNone/>
            </a:pPr>
            <a:r>
              <a:rPr lang="en-US" altLang="en-US" sz="2000" i="1" dirty="0"/>
              <a:t>persons in</a:t>
            </a:r>
          </a:p>
          <a:p>
            <a:pPr algn="ctr">
              <a:spcBef>
                <a:spcPct val="0"/>
              </a:spcBef>
              <a:buFontTx/>
              <a:buNone/>
            </a:pPr>
            <a:r>
              <a:rPr lang="en-US" altLang="en-US" sz="2000" i="1" dirty="0"/>
              <a:t>the 20th century?</a:t>
            </a:r>
          </a:p>
          <a:p>
            <a:pPr algn="ctr">
              <a:spcBef>
                <a:spcPct val="0"/>
              </a:spcBef>
              <a:buFontTx/>
              <a:buNone/>
            </a:pPr>
            <a:endParaRPr lang="en-US" altLang="en-US" sz="2000" i="1" dirty="0"/>
          </a:p>
          <a:p>
            <a:pPr algn="ctr">
              <a:spcBef>
                <a:spcPct val="0"/>
              </a:spcBef>
              <a:buFontTx/>
              <a:buNone/>
            </a:pPr>
            <a:r>
              <a:rPr lang="en-US" altLang="en-US" sz="2000" i="1" dirty="0"/>
              <a:t>Why did I die </a:t>
            </a:r>
          </a:p>
          <a:p>
            <a:pPr algn="ctr">
              <a:spcBef>
                <a:spcPct val="0"/>
              </a:spcBef>
              <a:buFontTx/>
              <a:buNone/>
            </a:pPr>
            <a:r>
              <a:rPr lang="en-US" altLang="en-US" sz="2000" i="1" dirty="0"/>
              <a:t>before my time?</a:t>
            </a:r>
            <a:endParaRPr lang="en-US" altLang="en-US" sz="2400" dirty="0"/>
          </a:p>
        </p:txBody>
      </p:sp>
      <p:pic>
        <p:nvPicPr>
          <p:cNvPr id="2" name="Picture 1" descr="A photograph of Alan Tur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447800"/>
            <a:ext cx="2740152" cy="4062324"/>
          </a:xfrm>
          <a:prstGeom prst="rect">
            <a:avLst/>
          </a:prstGeom>
        </p:spPr>
      </p:pic>
      <p:sp>
        <p:nvSpPr>
          <p:cNvPr id="3" name="Rectangle 2"/>
          <p:cNvSpPr/>
          <p:nvPr/>
        </p:nvSpPr>
        <p:spPr>
          <a:xfrm>
            <a:off x="2057400" y="5626572"/>
            <a:ext cx="2740152" cy="230832"/>
          </a:xfrm>
          <a:prstGeom prst="rect">
            <a:avLst/>
          </a:prstGeom>
        </p:spPr>
        <p:txBody>
          <a:bodyPr wrap="square">
            <a:spAutoFit/>
          </a:bodyPr>
          <a:lstStyle/>
          <a:p>
            <a:pPr algn="ctr"/>
            <a:r>
              <a:rPr lang="en-IN" sz="900" dirty="0">
                <a:latin typeface="+mn-lt"/>
              </a:rPr>
              <a:t>© Pictorial Press Ltd./ </a:t>
            </a:r>
            <a:r>
              <a:rPr lang="en-IN" sz="900" dirty="0" err="1">
                <a:latin typeface="+mn-lt"/>
              </a:rPr>
              <a:t>Alamy</a:t>
            </a:r>
            <a:r>
              <a:rPr lang="en-IN" sz="900" dirty="0">
                <a:latin typeface="+mn-lt"/>
              </a:rPr>
              <a:t> Stock Photo</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8BBBEAD1-AE04-7340-A696-D986C2B41EE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021737E-097B-1E4B-94CC-7F6C6943D0AB}" type="slidenum">
              <a:rPr lang="en-US" altLang="en-US" sz="1400"/>
              <a:pPr>
                <a:spcBef>
                  <a:spcPct val="0"/>
                </a:spcBef>
                <a:buFontTx/>
                <a:buNone/>
              </a:pPr>
              <a:t>49</a:t>
            </a:fld>
            <a:endParaRPr lang="en-US" altLang="en-US" sz="1400" dirty="0"/>
          </a:p>
        </p:txBody>
      </p:sp>
      <p:sp>
        <p:nvSpPr>
          <p:cNvPr id="52227" name="Rectangle 2">
            <a:extLst>
              <a:ext uri="{FF2B5EF4-FFF2-40B4-BE49-F238E27FC236}">
                <a16:creationId xmlns:a16="http://schemas.microsoft.com/office/drawing/2014/main" id="{EFA3753B-C772-3F41-BCE5-2CEFFF9653B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Do You Know?</a:t>
            </a:r>
          </a:p>
        </p:txBody>
      </p:sp>
      <p:sp>
        <p:nvSpPr>
          <p:cNvPr id="52229" name="Text Box 5">
            <a:extLst>
              <a:ext uri="{FF2B5EF4-FFF2-40B4-BE49-F238E27FC236}">
                <a16:creationId xmlns:a16="http://schemas.microsoft.com/office/drawing/2014/main" id="{C0361555-001D-9F44-9D68-A951D7D9D807}"/>
              </a:ext>
            </a:extLst>
          </p:cNvPr>
          <p:cNvSpPr txBox="1">
            <a:spLocks noChangeArrowheads="1"/>
          </p:cNvSpPr>
          <p:nvPr/>
        </p:nvSpPr>
        <p:spPr bwMode="auto">
          <a:xfrm>
            <a:off x="1219200" y="2667000"/>
            <a:ext cx="68580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400" i="1" dirty="0"/>
              <a:t>Why did Julia Angwin ask if privacy has become a luxury in her </a:t>
            </a:r>
            <a:r>
              <a:rPr lang="en-US" altLang="en-US" sz="1400" dirty="0"/>
              <a:t>New York Times </a:t>
            </a:r>
            <a:r>
              <a:rPr lang="en-US" altLang="en-US" sz="1400" i="1" dirty="0"/>
              <a:t>opinion piece?</a:t>
            </a:r>
          </a:p>
          <a:p>
            <a:pPr>
              <a:buFontTx/>
              <a:buNone/>
            </a:pPr>
            <a:r>
              <a:rPr lang="en-US" altLang="en-US" sz="1400" i="1" dirty="0"/>
              <a:t>Why is it unwise to tweet about your vacation?</a:t>
            </a:r>
          </a:p>
          <a:p>
            <a:pPr>
              <a:buFontTx/>
              <a:buNone/>
            </a:pPr>
            <a:r>
              <a:rPr lang="en-US" altLang="en-US" sz="1400" i="1" dirty="0"/>
              <a:t>Watson is this, in addition to being a Jeopardy champion.</a:t>
            </a:r>
          </a:p>
          <a:p>
            <a:pPr>
              <a:buFontTx/>
              <a:buNone/>
            </a:pPr>
            <a:r>
              <a:rPr lang="en-US" altLang="en-US" sz="1400" i="1" dirty="0"/>
              <a:t>Which university had students hack into their graduate applications?</a:t>
            </a:r>
          </a:p>
          <a:p>
            <a:pPr>
              <a:buFontTx/>
              <a:buNone/>
            </a:pPr>
            <a:r>
              <a:rPr lang="en-US" altLang="en-US" sz="1400" i="1" dirty="0"/>
              <a:t>Why did Dijkstra criticize the use of the term "bugs”?</a:t>
            </a:r>
          </a:p>
          <a:p>
            <a:pPr>
              <a:buFontTx/>
              <a:buNone/>
            </a:pPr>
            <a:r>
              <a:rPr lang="en-US" altLang="en-US" sz="1400" i="1" dirty="0"/>
              <a:t>What is a micro-taggant? How is it used?</a:t>
            </a:r>
          </a:p>
          <a:p>
            <a:pPr>
              <a:buFontTx/>
              <a:buNone/>
            </a:pPr>
            <a:r>
              <a:rPr lang="en-US" altLang="en-US" sz="1400" i="1" dirty="0"/>
              <a:t>What is The Bletchley Circle?</a:t>
            </a:r>
          </a:p>
          <a:p>
            <a:pPr>
              <a:buFontTx/>
              <a:buNone/>
            </a:pPr>
            <a:r>
              <a:rPr lang="en-US" altLang="en-US" sz="1400" i="1" dirty="0"/>
              <a:t>Would you have responded to Capt. Roy</a:t>
            </a:r>
            <a:r>
              <a:rPr lang="fr-FR" altLang="en-US" sz="1400" i="1" dirty="0"/>
              <a:t>'</a:t>
            </a:r>
            <a:r>
              <a:rPr lang="en-US" altLang="en-US" sz="1400" i="1" dirty="0"/>
              <a:t>s email?</a:t>
            </a:r>
          </a:p>
          <a:p>
            <a:pPr>
              <a:buFontTx/>
              <a:buNone/>
            </a:pPr>
            <a:r>
              <a:rPr lang="en-US" altLang="en-US" sz="1400" i="1" dirty="0"/>
              <a:t>What is the Traveling Salesman 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B05D0D3-6EBB-8F44-9945-915CCC1CD7E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00285EE-1121-2F46-B801-6D14A1C4953E}" type="slidenum">
              <a:rPr lang="en-US" altLang="en-US" sz="1400"/>
              <a:pPr>
                <a:spcBef>
                  <a:spcPct val="0"/>
                </a:spcBef>
                <a:buFontTx/>
                <a:buNone/>
              </a:pPr>
              <a:t>5</a:t>
            </a:fld>
            <a:endParaRPr lang="en-US" altLang="en-US" sz="1400" dirty="0"/>
          </a:p>
        </p:txBody>
      </p:sp>
      <p:sp>
        <p:nvSpPr>
          <p:cNvPr id="7171" name="Rectangle 2">
            <a:extLst>
              <a:ext uri="{FF2B5EF4-FFF2-40B4-BE49-F238E27FC236}">
                <a16:creationId xmlns:a16="http://schemas.microsoft.com/office/drawing/2014/main" id="{68B5A314-1620-8E46-90AF-E5DAC07D953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Arithmetic </a:t>
            </a:r>
            <a:r>
              <a:rPr lang="en-US" altLang="en-US" sz="1800" dirty="0">
                <a:solidFill>
                  <a:schemeClr val="tx1"/>
                </a:solidFill>
                <a:ea typeface="ＭＳ Ｐゴシック" panose="020B0600070205080204" pitchFamily="34" charset="-128"/>
              </a:rPr>
              <a:t>(2 of 9)</a:t>
            </a:r>
          </a:p>
        </p:txBody>
      </p:sp>
      <p:sp>
        <p:nvSpPr>
          <p:cNvPr id="7172" name="Rectangle 3">
            <a:extLst>
              <a:ext uri="{FF2B5EF4-FFF2-40B4-BE49-F238E27FC236}">
                <a16:creationId xmlns:a16="http://schemas.microsoft.com/office/drawing/2014/main" id="{121D79F7-0816-D142-A422-A95689732CFD}"/>
              </a:ext>
            </a:extLst>
          </p:cNvPr>
          <p:cNvSpPr>
            <a:spLocks noGrp="1" noChangeArrowheads="1"/>
          </p:cNvSpPr>
          <p:nvPr>
            <p:ph type="body" idx="1"/>
          </p:nvPr>
        </p:nvSpPr>
        <p:spPr>
          <a:xfrm>
            <a:off x="457200" y="1676400"/>
            <a:ext cx="8229600" cy="2362200"/>
          </a:xfrm>
        </p:spPr>
        <p:txBody>
          <a:bodyPr/>
          <a:lstStyle/>
          <a:p>
            <a:pPr marL="0" indent="0" eaLnBrk="1" hangingPunct="1">
              <a:buFontTx/>
              <a:buNone/>
            </a:pPr>
            <a:r>
              <a:rPr lang="en-US" altLang="en-US" sz="2800" dirty="0">
                <a:ea typeface="ＭＳ Ｐゴシック" panose="020B0600070205080204" pitchFamily="34" charset="-128"/>
              </a:rPr>
              <a:t>What happens if we allow one of these digits (let</a:t>
            </a:r>
            <a:r>
              <a:rPr lang="fr-FR" altLang="ja-JP" sz="2800" dirty="0">
                <a:ea typeface="ＭＳ Ｐゴシック" panose="020B0600070205080204" pitchFamily="34" charset="-128"/>
              </a:rPr>
              <a:t>'</a:t>
            </a:r>
            <a:r>
              <a:rPr lang="en-US" altLang="ja-JP" sz="2800" dirty="0">
                <a:ea typeface="ＭＳ Ｐゴシック" panose="020B0600070205080204" pitchFamily="34" charset="-128"/>
              </a:rPr>
              <a:t>s say the leftmost one, in red) to represent an exponent? </a:t>
            </a:r>
          </a:p>
          <a:p>
            <a:pPr marL="0" indent="0" eaLnBrk="1" hangingPunct="1">
              <a:buFontTx/>
              <a:buNone/>
            </a:pPr>
            <a:r>
              <a:rPr lang="en-US" altLang="en-US" sz="2800" dirty="0">
                <a:ea typeface="ＭＳ Ｐゴシック" panose="020B0600070205080204" pitchFamily="34" charset="-128"/>
              </a:rPr>
              <a:t>For example</a:t>
            </a:r>
            <a:endParaRPr lang="en-US" altLang="en-US" sz="3600" dirty="0">
              <a:ea typeface="ＭＳ Ｐゴシック" panose="020B0600070205080204" pitchFamily="34" charset="-128"/>
            </a:endParaRPr>
          </a:p>
        </p:txBody>
      </p:sp>
      <p:sp>
        <p:nvSpPr>
          <p:cNvPr id="7173" name="Rectangle 4">
            <a:extLst>
              <a:ext uri="{FF2B5EF4-FFF2-40B4-BE49-F238E27FC236}">
                <a16:creationId xmlns:a16="http://schemas.microsoft.com/office/drawing/2014/main" id="{4F674873-188E-A44E-A652-CD4D4216EE83}"/>
              </a:ext>
            </a:extLst>
          </p:cNvPr>
          <p:cNvSpPr>
            <a:spLocks noChangeArrowheads="1"/>
          </p:cNvSpPr>
          <p:nvPr/>
        </p:nvSpPr>
        <p:spPr bwMode="auto">
          <a:xfrm>
            <a:off x="457200" y="4800600"/>
            <a:ext cx="8229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buFontTx/>
              <a:buNone/>
            </a:pPr>
            <a:r>
              <a:rPr lang="en-US" altLang="en-US" sz="2800" dirty="0"/>
              <a:t>represents the number </a:t>
            </a:r>
            <a:r>
              <a:rPr lang="en-US" altLang="en-US" sz="2800" dirty="0">
                <a:latin typeface="+mn-lt"/>
              </a:rPr>
              <a:t>+3,245 * 10</a:t>
            </a:r>
            <a:r>
              <a:rPr lang="en-US" altLang="en-US" sz="2800" baseline="30000" dirty="0">
                <a:latin typeface="+mn-lt"/>
              </a:rPr>
              <a:t>3</a:t>
            </a:r>
            <a:endParaRPr lang="en-US" altLang="en-US" sz="2800" dirty="0">
              <a:latin typeface="+mn-lt"/>
            </a:endParaRPr>
          </a:p>
        </p:txBody>
      </p:sp>
      <p:pic>
        <p:nvPicPr>
          <p:cNvPr id="3" name="Picture 2" descr="A figure shows the maximum number of significant bits represented as &quot;+, 3, 2, 3, 4, and 5.&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0" y="3952570"/>
            <a:ext cx="3358840" cy="3113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a:extLst>
              <a:ext uri="{FF2B5EF4-FFF2-40B4-BE49-F238E27FC236}">
                <a16:creationId xmlns:a16="http://schemas.microsoft.com/office/drawing/2014/main" id="{399F92D3-0AD2-DB4D-910E-3C0BD1D1952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D4083F6-5607-8747-B4A4-AE567A912100}" type="slidenum">
              <a:rPr lang="en-US" altLang="en-US" sz="1400"/>
              <a:pPr>
                <a:spcBef>
                  <a:spcPct val="0"/>
                </a:spcBef>
                <a:buFontTx/>
                <a:buNone/>
              </a:pPr>
              <a:t>6</a:t>
            </a:fld>
            <a:endParaRPr lang="en-US" altLang="en-US" sz="1400" dirty="0"/>
          </a:p>
        </p:txBody>
      </p:sp>
      <p:sp>
        <p:nvSpPr>
          <p:cNvPr id="8195" name="Rectangle 2">
            <a:extLst>
              <a:ext uri="{FF2B5EF4-FFF2-40B4-BE49-F238E27FC236}">
                <a16:creationId xmlns:a16="http://schemas.microsoft.com/office/drawing/2014/main" id="{6C4A3309-D665-1D4E-9850-78411F441A5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Arithmetic </a:t>
            </a:r>
            <a:r>
              <a:rPr lang="en-US" altLang="en-US" sz="1800" dirty="0">
                <a:solidFill>
                  <a:schemeClr val="tx1"/>
                </a:solidFill>
                <a:ea typeface="ＭＳ Ｐゴシック" panose="020B0600070205080204" pitchFamily="34" charset="-128"/>
              </a:rPr>
              <a:t>(3 of 9)</a:t>
            </a:r>
          </a:p>
        </p:txBody>
      </p:sp>
      <p:sp>
        <p:nvSpPr>
          <p:cNvPr id="8196" name="Rectangle 3">
            <a:extLst>
              <a:ext uri="{FF2B5EF4-FFF2-40B4-BE49-F238E27FC236}">
                <a16:creationId xmlns:a16="http://schemas.microsoft.com/office/drawing/2014/main" id="{D2DC85EC-EE57-FD4E-8B91-BB369ADE6B6A}"/>
              </a:ext>
            </a:extLst>
          </p:cNvPr>
          <p:cNvSpPr>
            <a:spLocks noGrp="1" noChangeArrowheads="1"/>
          </p:cNvSpPr>
          <p:nvPr>
            <p:ph type="body" idx="1"/>
          </p:nvPr>
        </p:nvSpPr>
        <p:spPr>
          <a:xfrm>
            <a:off x="533400" y="1295400"/>
            <a:ext cx="8229600" cy="4572000"/>
          </a:xfrm>
        </p:spPr>
        <p:txBody>
          <a:bodyPr/>
          <a:lstStyle/>
          <a:p>
            <a:pPr marL="63500" indent="0" eaLnBrk="1" hangingPunct="1">
              <a:lnSpc>
                <a:spcPct val="90000"/>
              </a:lnSpc>
              <a:buFontTx/>
              <a:buNone/>
            </a:pPr>
            <a:r>
              <a:rPr lang="en-US" altLang="en-US" sz="2800" dirty="0">
                <a:ea typeface="ＭＳ Ｐゴシック" panose="020B0600070205080204" pitchFamily="34" charset="-128"/>
              </a:rPr>
              <a:t>The </a:t>
            </a:r>
            <a:r>
              <a:rPr lang="en-US" altLang="en-US" sz="2800" b="1" dirty="0">
                <a:ea typeface="ＭＳ Ｐゴシック" panose="020B0600070205080204" pitchFamily="34" charset="-128"/>
              </a:rPr>
              <a:t>range</a:t>
            </a:r>
            <a:r>
              <a:rPr lang="en-US" altLang="en-US" sz="2800" dirty="0">
                <a:ea typeface="ＭＳ Ｐゴシック" panose="020B0600070205080204" pitchFamily="34" charset="-128"/>
              </a:rPr>
              <a:t> of numbers we can now represent is much larger</a:t>
            </a:r>
          </a:p>
          <a:p>
            <a:pPr marL="63500" indent="0" eaLnBrk="1" hangingPunct="1">
              <a:lnSpc>
                <a:spcPct val="90000"/>
              </a:lnSpc>
              <a:buFontTx/>
              <a:buNone/>
            </a:pPr>
            <a:r>
              <a:rPr lang="en-US" altLang="en-US" sz="2800" dirty="0">
                <a:latin typeface="Times New Roman" panose="02020603050405020304" pitchFamily="18" charset="0"/>
                <a:ea typeface="ＭＳ Ｐゴシック" panose="020B0600070205080204" pitchFamily="34" charset="-128"/>
              </a:rPr>
              <a:t>	</a:t>
            </a:r>
            <a:r>
              <a:rPr lang="en-US" altLang="en-US" sz="2800" dirty="0">
                <a:ea typeface="ＭＳ Ｐゴシック" panose="020B0600070205080204" pitchFamily="34" charset="-128"/>
              </a:rPr>
              <a:t>–9,999 * 10</a:t>
            </a:r>
            <a:r>
              <a:rPr lang="en-US" altLang="en-US" sz="2800" baseline="30000" dirty="0">
                <a:ea typeface="ＭＳ Ｐゴシック" panose="020B0600070205080204" pitchFamily="34" charset="-128"/>
              </a:rPr>
              <a:t>9</a:t>
            </a:r>
            <a:r>
              <a:rPr lang="en-US" altLang="en-US" sz="2800" dirty="0">
                <a:ea typeface="ＭＳ Ｐゴシック" panose="020B0600070205080204" pitchFamily="34" charset="-128"/>
              </a:rPr>
              <a:t> to +9,999 * 10</a:t>
            </a:r>
            <a:r>
              <a:rPr lang="en-US" altLang="en-US" sz="2800" baseline="30000" dirty="0">
                <a:ea typeface="ＭＳ Ｐゴシック" panose="020B0600070205080204" pitchFamily="34" charset="-128"/>
              </a:rPr>
              <a:t>9</a:t>
            </a:r>
            <a:r>
              <a:rPr lang="en-US" altLang="en-US" sz="2800" dirty="0">
                <a:ea typeface="ＭＳ Ｐゴシック" panose="020B0600070205080204" pitchFamily="34" charset="-128"/>
              </a:rPr>
              <a:t> </a:t>
            </a:r>
          </a:p>
          <a:p>
            <a:pPr marL="63500" indent="0" eaLnBrk="1" hangingPunct="1">
              <a:lnSpc>
                <a:spcPct val="90000"/>
              </a:lnSpc>
              <a:buFontTx/>
              <a:buNone/>
            </a:pPr>
            <a:r>
              <a:rPr lang="en-US" altLang="en-US" sz="2800" dirty="0">
                <a:ea typeface="ＭＳ Ｐゴシック" panose="020B0600070205080204" pitchFamily="34" charset="-128"/>
              </a:rPr>
              <a:t>but we can represent only </a:t>
            </a:r>
            <a:r>
              <a:rPr lang="en-US" altLang="en-US" sz="2800" b="1" dirty="0">
                <a:ea typeface="ＭＳ Ｐゴシック" panose="020B0600070205080204" pitchFamily="34" charset="-128"/>
              </a:rPr>
              <a:t>four</a:t>
            </a:r>
            <a:r>
              <a:rPr lang="en-US" altLang="en-US" sz="2800" dirty="0">
                <a:ea typeface="ＭＳ Ｐゴシック" panose="020B0600070205080204" pitchFamily="34" charset="-128"/>
              </a:rPr>
              <a:t> </a:t>
            </a:r>
            <a:r>
              <a:rPr lang="en-US" altLang="en-US" sz="2800" b="1" dirty="0">
                <a:ea typeface="ＭＳ Ｐゴシック" panose="020B0600070205080204" pitchFamily="34" charset="-128"/>
              </a:rPr>
              <a:t>significant digits</a:t>
            </a:r>
          </a:p>
          <a:p>
            <a:pPr marL="63500" indent="0" eaLnBrk="1" hangingPunct="1">
              <a:lnSpc>
                <a:spcPct val="90000"/>
              </a:lnSpc>
              <a:buFontTx/>
              <a:buNone/>
            </a:pPr>
            <a:r>
              <a:rPr lang="en-US" altLang="en-US" sz="2800" b="1" dirty="0">
                <a:solidFill>
                  <a:srgbClr val="FF6600"/>
                </a:solidFill>
                <a:ea typeface="ＭＳ Ｐゴシック" panose="020B0600070205080204" pitchFamily="34" charset="-128"/>
              </a:rPr>
              <a:t>Significant Digits</a:t>
            </a:r>
          </a:p>
          <a:p>
            <a:pPr marL="63500" indent="0" eaLnBrk="1" hangingPunct="1">
              <a:lnSpc>
                <a:spcPct val="90000"/>
              </a:lnSpc>
              <a:buFontTx/>
              <a:buNone/>
            </a:pPr>
            <a:r>
              <a:rPr lang="en-US" altLang="en-US" sz="2800" dirty="0">
                <a:ea typeface="ＭＳ Ｐゴシック" panose="020B0600070205080204" pitchFamily="34" charset="-128"/>
              </a:rPr>
              <a:t>Those digits that begin with the first nonzero digit on the left and end with the last nonzero digit on the right</a:t>
            </a:r>
          </a:p>
          <a:p>
            <a:pPr marL="63500" indent="0" eaLnBrk="1" hangingPunct="1">
              <a:lnSpc>
                <a:spcPct val="90000"/>
              </a:lnSpc>
              <a:buFontTx/>
              <a:buNone/>
            </a:pPr>
            <a:endParaRPr lang="en-US" altLang="en-US" sz="2800" b="1" dirty="0">
              <a:ea typeface="ＭＳ Ｐゴシック" panose="020B0600070205080204" pitchFamily="3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E67DB795-AC59-454A-9003-400E11AC9FF6}"/>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7C48AB8-30AC-804C-9456-9AD94778F1D8}" type="slidenum">
              <a:rPr lang="en-US" altLang="en-US" sz="1400"/>
              <a:pPr>
                <a:spcBef>
                  <a:spcPct val="0"/>
                </a:spcBef>
                <a:buFontTx/>
                <a:buNone/>
              </a:pPr>
              <a:t>7</a:t>
            </a:fld>
            <a:endParaRPr lang="en-US" altLang="en-US" sz="1400" dirty="0"/>
          </a:p>
        </p:txBody>
      </p:sp>
      <p:sp>
        <p:nvSpPr>
          <p:cNvPr id="9219" name="Rectangle 2">
            <a:extLst>
              <a:ext uri="{FF2B5EF4-FFF2-40B4-BE49-F238E27FC236}">
                <a16:creationId xmlns:a16="http://schemas.microsoft.com/office/drawing/2014/main" id="{6545993D-D9A1-DB4B-B06B-369CE1791D7D}"/>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Arithmetic </a:t>
            </a:r>
            <a:r>
              <a:rPr lang="en-US" altLang="en-US" sz="1800" dirty="0">
                <a:solidFill>
                  <a:schemeClr val="tx1"/>
                </a:solidFill>
                <a:ea typeface="ＭＳ Ｐゴシック" panose="020B0600070205080204" pitchFamily="34" charset="-128"/>
              </a:rPr>
              <a:t>(4 of 9)</a:t>
            </a:r>
          </a:p>
        </p:txBody>
      </p:sp>
      <p:sp>
        <p:nvSpPr>
          <p:cNvPr id="9220" name="Rectangle 3">
            <a:extLst>
              <a:ext uri="{FF2B5EF4-FFF2-40B4-BE49-F238E27FC236}">
                <a16:creationId xmlns:a16="http://schemas.microsoft.com/office/drawing/2014/main" id="{BE23AB64-65BB-AD4D-ADCA-4FDA6EBEE018}"/>
              </a:ext>
            </a:extLst>
          </p:cNvPr>
          <p:cNvSpPr>
            <a:spLocks noGrp="1" noChangeArrowheads="1"/>
          </p:cNvSpPr>
          <p:nvPr>
            <p:ph type="body" idx="1"/>
          </p:nvPr>
        </p:nvSpPr>
        <p:spPr>
          <a:xfrm>
            <a:off x="457200" y="1371600"/>
            <a:ext cx="8229600" cy="1447800"/>
          </a:xfrm>
        </p:spPr>
        <p:txBody>
          <a:bodyPr/>
          <a:lstStyle/>
          <a:p>
            <a:pPr marL="0" indent="0" eaLnBrk="1" hangingPunct="1">
              <a:buFontTx/>
              <a:buNone/>
            </a:pPr>
            <a:r>
              <a:rPr lang="en-US" altLang="en-US" sz="2400" dirty="0">
                <a:ea typeface="ＭＳ Ｐゴシック" panose="020B0600070205080204" pitchFamily="34" charset="-128"/>
              </a:rPr>
              <a:t>The four leftmost digits are correct, and the balance of the digits are assumed to be zero </a:t>
            </a:r>
          </a:p>
          <a:p>
            <a:pPr marL="0" indent="0" eaLnBrk="1" hangingPunct="1">
              <a:buFontTx/>
              <a:buNone/>
            </a:pPr>
            <a:r>
              <a:rPr lang="en-US" altLang="en-US" sz="2400" dirty="0">
                <a:ea typeface="ＭＳ Ｐゴシック" panose="020B0600070205080204" pitchFamily="34" charset="-128"/>
              </a:rPr>
              <a:t>We lose the rightmost, or </a:t>
            </a:r>
            <a:r>
              <a:rPr lang="en-US" altLang="en-US" sz="2400" i="1" dirty="0">
                <a:ea typeface="ＭＳ Ｐゴシック" panose="020B0600070205080204" pitchFamily="34" charset="-128"/>
              </a:rPr>
              <a:t>least significant</a:t>
            </a:r>
            <a:r>
              <a:rPr lang="en-US" altLang="en-US" sz="2400" dirty="0">
                <a:ea typeface="ＭＳ Ｐゴシック" panose="020B0600070205080204" pitchFamily="34" charset="-128"/>
              </a:rPr>
              <a:t>, digits</a:t>
            </a:r>
            <a:endParaRPr lang="en-US" altLang="en-US" dirty="0">
              <a:ea typeface="ＭＳ Ｐゴシック" panose="020B0600070205080204" pitchFamily="34" charset="-128"/>
            </a:endParaRPr>
          </a:p>
        </p:txBody>
      </p:sp>
      <p:pic>
        <p:nvPicPr>
          <p:cNvPr id="3" name="Picture 2" descr="The number reads from top to bottom, positive 99999, negative 999999, positive 1000000, and negative 4932416. The six memory location for the numbers display the sign, exponent and decimal digits respectively are positive, 1, 9, 9, 9, and 9. Negative, 2, 9, 9, 9, and 9. Positive, 3, 1, 0, 0, and 0. Negative 3, 4, 9, 3, and 2. The values for the number are read positive 99990, negative 999900, positive 1000000, and negative 49320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3269257"/>
            <a:ext cx="5953450" cy="24530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2CF5ED09-791D-9B4A-B8C9-F584933BC47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5C38EDD-81E1-C149-8B0A-D3733DFF8837}" type="slidenum">
              <a:rPr lang="en-US" altLang="en-US" sz="1400"/>
              <a:pPr>
                <a:spcBef>
                  <a:spcPct val="0"/>
                </a:spcBef>
                <a:buFontTx/>
                <a:buNone/>
              </a:pPr>
              <a:t>8</a:t>
            </a:fld>
            <a:endParaRPr lang="en-US" altLang="en-US" sz="1400" dirty="0"/>
          </a:p>
        </p:txBody>
      </p:sp>
      <p:sp>
        <p:nvSpPr>
          <p:cNvPr id="10243" name="Rectangle 2">
            <a:extLst>
              <a:ext uri="{FF2B5EF4-FFF2-40B4-BE49-F238E27FC236}">
                <a16:creationId xmlns:a16="http://schemas.microsoft.com/office/drawing/2014/main" id="{F63C1715-03C6-B847-ADB6-9642D3C439CF}"/>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Arithmetic </a:t>
            </a:r>
            <a:r>
              <a:rPr lang="en-US" altLang="en-US" sz="1800" dirty="0">
                <a:solidFill>
                  <a:schemeClr val="tx1"/>
                </a:solidFill>
                <a:ea typeface="ＭＳ Ｐゴシック" panose="020B0600070205080204" pitchFamily="34" charset="-128"/>
              </a:rPr>
              <a:t>(5 of 9)</a:t>
            </a:r>
          </a:p>
        </p:txBody>
      </p:sp>
      <p:sp>
        <p:nvSpPr>
          <p:cNvPr id="10244" name="Rectangle 3">
            <a:extLst>
              <a:ext uri="{FF2B5EF4-FFF2-40B4-BE49-F238E27FC236}">
                <a16:creationId xmlns:a16="http://schemas.microsoft.com/office/drawing/2014/main" id="{2997B546-3688-4F41-A246-AC3B0E5721DD}"/>
              </a:ext>
            </a:extLst>
          </p:cNvPr>
          <p:cNvSpPr>
            <a:spLocks noGrp="1" noChangeArrowheads="1"/>
          </p:cNvSpPr>
          <p:nvPr>
            <p:ph type="body" idx="1"/>
          </p:nvPr>
        </p:nvSpPr>
        <p:spPr>
          <a:xfrm>
            <a:off x="609600" y="1447800"/>
            <a:ext cx="8229600" cy="4572000"/>
          </a:xfrm>
        </p:spPr>
        <p:txBody>
          <a:bodyPr/>
          <a:lstStyle/>
          <a:p>
            <a:pPr marL="0" indent="0" eaLnBrk="1" hangingPunct="1">
              <a:buFontTx/>
              <a:buNone/>
            </a:pPr>
            <a:r>
              <a:rPr lang="en-US" altLang="en-US" dirty="0">
                <a:ea typeface="ＭＳ Ｐゴシック" panose="020B0600070205080204" pitchFamily="34" charset="-128"/>
              </a:rPr>
              <a:t>To represent real numbers, we extend our coding scheme to represent negative exponents </a:t>
            </a:r>
          </a:p>
          <a:p>
            <a:pPr marL="0" indent="0" eaLnBrk="1" hangingPunct="1">
              <a:buFontTx/>
              <a:buNone/>
            </a:pPr>
            <a:r>
              <a:rPr lang="en-US" altLang="en-US" dirty="0">
                <a:ea typeface="ＭＳ Ｐゴシック" panose="020B0600070205080204" pitchFamily="34" charset="-128"/>
              </a:rPr>
              <a:t>For example</a:t>
            </a:r>
          </a:p>
          <a:p>
            <a:pPr marL="457200" lvl="1" indent="0" eaLnBrk="1" hangingPunct="1">
              <a:spcBef>
                <a:spcPct val="50000"/>
              </a:spcBef>
              <a:buFontTx/>
              <a:buNone/>
            </a:pPr>
            <a:r>
              <a:rPr lang="en-US" altLang="en-US" dirty="0">
                <a:ea typeface="ＭＳ Ｐゴシック" panose="020B0600070205080204" pitchFamily="34" charset="-128"/>
              </a:rPr>
              <a:t>4,394 * 10</a:t>
            </a:r>
            <a:r>
              <a:rPr lang="en-US" altLang="en-US" baseline="30000" dirty="0">
                <a:ea typeface="ＭＳ Ｐゴシック" panose="020B0600070205080204" pitchFamily="34" charset="-128"/>
              </a:rPr>
              <a:t>–2</a:t>
            </a:r>
            <a:r>
              <a:rPr lang="en-US" altLang="en-US" dirty="0">
                <a:ea typeface="ＭＳ Ｐゴシック" panose="020B0600070205080204" pitchFamily="34" charset="-128"/>
              </a:rPr>
              <a:t> = 43.94</a:t>
            </a:r>
            <a:br>
              <a:rPr lang="en-US" altLang="en-US" dirty="0">
                <a:ea typeface="ＭＳ Ｐゴシック" panose="020B0600070205080204" pitchFamily="34" charset="-128"/>
              </a:rPr>
            </a:br>
            <a:r>
              <a:rPr lang="en-US" altLang="en-US" dirty="0">
                <a:ea typeface="ＭＳ Ｐゴシック" panose="020B0600070205080204" pitchFamily="34" charset="-128"/>
              </a:rPr>
              <a:t>or</a:t>
            </a:r>
            <a:br>
              <a:rPr lang="en-US" altLang="en-US" dirty="0">
                <a:ea typeface="ＭＳ Ｐゴシック" panose="020B0600070205080204" pitchFamily="34" charset="-128"/>
              </a:rPr>
            </a:br>
            <a:r>
              <a:rPr lang="en-US" altLang="en-US" dirty="0">
                <a:ea typeface="ＭＳ Ｐゴシック" panose="020B0600070205080204" pitchFamily="34" charset="-128"/>
              </a:rPr>
              <a:t>22 * 10</a:t>
            </a:r>
            <a:r>
              <a:rPr lang="en-US" altLang="en-US" baseline="30000" dirty="0">
                <a:ea typeface="ＭＳ Ｐゴシック" panose="020B0600070205080204" pitchFamily="34" charset="-128"/>
              </a:rPr>
              <a:t>–4</a:t>
            </a:r>
            <a:r>
              <a:rPr lang="en-US" altLang="en-US" dirty="0">
                <a:ea typeface="ＭＳ Ｐゴシック" panose="020B0600070205080204" pitchFamily="34" charset="-128"/>
              </a:rPr>
              <a:t> = 0.0022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1E0C51AF-6E65-724C-9C54-562AD86F1471}"/>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1B63CB4-C668-8440-8C00-4EAB7F1E97A5}" type="slidenum">
              <a:rPr lang="en-US" altLang="en-US" sz="1400"/>
              <a:pPr>
                <a:spcBef>
                  <a:spcPct val="0"/>
                </a:spcBef>
                <a:buFontTx/>
                <a:buNone/>
              </a:pPr>
              <a:t>9</a:t>
            </a:fld>
            <a:endParaRPr lang="en-US" altLang="en-US" sz="1400" dirty="0"/>
          </a:p>
        </p:txBody>
      </p:sp>
      <p:sp>
        <p:nvSpPr>
          <p:cNvPr id="11267" name="Rectangle 2">
            <a:extLst>
              <a:ext uri="{FF2B5EF4-FFF2-40B4-BE49-F238E27FC236}">
                <a16:creationId xmlns:a16="http://schemas.microsoft.com/office/drawing/2014/main" id="{0A90819E-3C2D-2B48-970A-4C6090B7781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Limits on Arithmetic </a:t>
            </a:r>
            <a:r>
              <a:rPr lang="en-US" altLang="en-US" sz="1800" dirty="0">
                <a:solidFill>
                  <a:schemeClr val="tx1"/>
                </a:solidFill>
                <a:ea typeface="ＭＳ Ｐゴシック" panose="020B0600070205080204" pitchFamily="34" charset="-128"/>
              </a:rPr>
              <a:t>(6 of 9)</a:t>
            </a:r>
          </a:p>
        </p:txBody>
      </p:sp>
      <p:sp>
        <p:nvSpPr>
          <p:cNvPr id="11268" name="Rectangle 3">
            <a:extLst>
              <a:ext uri="{FF2B5EF4-FFF2-40B4-BE49-F238E27FC236}">
                <a16:creationId xmlns:a16="http://schemas.microsoft.com/office/drawing/2014/main" id="{EAA209DF-9015-2348-A42B-4C8E8216CA6A}"/>
              </a:ext>
            </a:extLst>
          </p:cNvPr>
          <p:cNvSpPr>
            <a:spLocks noGrp="1" noChangeArrowheads="1"/>
          </p:cNvSpPr>
          <p:nvPr>
            <p:ph type="body" idx="1"/>
          </p:nvPr>
        </p:nvSpPr>
        <p:spPr>
          <a:xfrm>
            <a:off x="381000" y="1295400"/>
            <a:ext cx="8229600" cy="4572000"/>
          </a:xfrm>
        </p:spPr>
        <p:txBody>
          <a:bodyPr/>
          <a:lstStyle/>
          <a:p>
            <a:pPr marL="0" indent="0" eaLnBrk="1" hangingPunct="1">
              <a:buFontTx/>
              <a:buNone/>
            </a:pPr>
            <a:r>
              <a:rPr lang="en-US" altLang="en-US" sz="2800" dirty="0">
                <a:ea typeface="ＭＳ Ｐゴシック" panose="020B0600070205080204" pitchFamily="34" charset="-128"/>
              </a:rPr>
              <a:t>Let the current sign be the sign of the exponent and add a sign to the left to be the sign of the number itself</a:t>
            </a:r>
          </a:p>
        </p:txBody>
      </p:sp>
      <p:sp>
        <p:nvSpPr>
          <p:cNvPr id="11270" name="Rectangle 7">
            <a:extLst>
              <a:ext uri="{FF2B5EF4-FFF2-40B4-BE49-F238E27FC236}">
                <a16:creationId xmlns:a16="http://schemas.microsoft.com/office/drawing/2014/main" id="{CDBD274B-E46C-D54F-A7F7-BC37C2465A1C}"/>
              </a:ext>
            </a:extLst>
          </p:cNvPr>
          <p:cNvSpPr>
            <a:spLocks noChangeArrowheads="1"/>
          </p:cNvSpPr>
          <p:nvPr/>
        </p:nvSpPr>
        <p:spPr bwMode="auto">
          <a:xfrm>
            <a:off x="3810000" y="5122817"/>
            <a:ext cx="4648200" cy="1219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000" i="1" dirty="0"/>
              <a:t>What is the largest negative number?</a:t>
            </a:r>
          </a:p>
          <a:p>
            <a:pPr algn="ctr">
              <a:spcBef>
                <a:spcPct val="0"/>
              </a:spcBef>
              <a:buFontTx/>
              <a:buNone/>
            </a:pPr>
            <a:r>
              <a:rPr lang="en-US" altLang="en-US" sz="2000" i="1" dirty="0"/>
              <a:t>The smallest positive number?</a:t>
            </a:r>
          </a:p>
          <a:p>
            <a:pPr algn="ctr">
              <a:spcBef>
                <a:spcPct val="0"/>
              </a:spcBef>
              <a:buFontTx/>
              <a:buNone/>
            </a:pPr>
            <a:r>
              <a:rPr lang="en-US" altLang="en-US" sz="2000" i="1" dirty="0"/>
              <a:t>The smallest negative number?</a:t>
            </a:r>
            <a:r>
              <a:rPr lang="en-US" altLang="en-US" sz="2400" i="1" dirty="0">
                <a:latin typeface="Times" pitchFamily="2" charset="0"/>
              </a:rPr>
              <a:t> </a:t>
            </a:r>
          </a:p>
        </p:txBody>
      </p:sp>
      <p:pic>
        <p:nvPicPr>
          <p:cNvPr id="3" name="Picture 2" descr="The seven memory location reads in order, sign of number, sign of exponent, exponent, and decimal digits (4) respectively as follows: Positive, positive, 9, 9, 9, 9, and 9 – Largest positive number positive 9999 times 10 power 9. Negative, negative, 9, 9, 9, 9, and 9 – Largest negative number negative 9999 times 10 power negative 9. Positive, positive, 9, 0, 0, 0, and 1 – Smallest positive number positive 1 times 10 power 9. Negative, negative, 9, 0, 0, 0, and 1 – Smallest negative number negative 1 times 10 power negativ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2758857"/>
            <a:ext cx="3506724" cy="2290572"/>
          </a:xfrm>
          <a:prstGeom prst="rect">
            <a:avLst/>
          </a:prstGeom>
        </p:spPr>
      </p:pic>
    </p:spTree>
  </p:cSld>
  <p:clrMapOvr>
    <a:masterClrMapping/>
  </p:clrMapOvr>
</p:sld>
</file>

<file path=ppt/theme/theme1.xml><?xml version="1.0" encoding="utf-8"?>
<a:theme xmlns:a="http://schemas.openxmlformats.org/drawingml/2006/main" name="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OS9:Desktop Folder:cs0_design.pot</Template>
  <TotalTime>815</TotalTime>
  <Words>2270</Words>
  <Application>Microsoft Macintosh PowerPoint</Application>
  <PresentationFormat>On-screen Show (4:3)</PresentationFormat>
  <Paragraphs>346</Paragraphs>
  <Slides>49</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ＭＳ Ｐゴシック</vt:lpstr>
      <vt:lpstr>Arial</vt:lpstr>
      <vt:lpstr>Bradley Hand</vt:lpstr>
      <vt:lpstr>Comic Sans MS</vt:lpstr>
      <vt:lpstr>Courier</vt:lpstr>
      <vt:lpstr>Times</vt:lpstr>
      <vt:lpstr>Times New Roman</vt:lpstr>
      <vt:lpstr>cs0_design</vt:lpstr>
      <vt:lpstr>Chapter 18</vt:lpstr>
      <vt:lpstr>Chapter Goals (1 of 2)</vt:lpstr>
      <vt:lpstr>Chapter Goals (2 of 2)</vt:lpstr>
      <vt:lpstr>Limits on Arithmetic (1 of 9)</vt:lpstr>
      <vt:lpstr>Limits on Arithmetic (2 of 9)</vt:lpstr>
      <vt:lpstr>Limits on Arithmetic (3 of 9)</vt:lpstr>
      <vt:lpstr>Limits on Arithmetic (4 of 9)</vt:lpstr>
      <vt:lpstr>Limits on Arithmetic (5 of 9)</vt:lpstr>
      <vt:lpstr>Limits on Arithmetic (6 of 9)</vt:lpstr>
      <vt:lpstr>Limits on Arithmetic (7 of 9)</vt:lpstr>
      <vt:lpstr>Limits on Arithmetic (8 of 9)</vt:lpstr>
      <vt:lpstr>Limits on Arithmetic (9 of 9)</vt:lpstr>
      <vt:lpstr>Limits on Components</vt:lpstr>
      <vt:lpstr>Limits on Communications (1 of 4)</vt:lpstr>
      <vt:lpstr>Limits on Communications (2 of 4)</vt:lpstr>
      <vt:lpstr>Limits on Communications (3 of 4)</vt:lpstr>
      <vt:lpstr>Limits on Communications (4 of 4)</vt:lpstr>
      <vt:lpstr>Complexity of Software</vt:lpstr>
      <vt:lpstr>Software Engineering (1 of 4)</vt:lpstr>
      <vt:lpstr>Software Engineering (2 of 4)</vt:lpstr>
      <vt:lpstr>Software Engineering (3 of 4)</vt:lpstr>
      <vt:lpstr>Software Engineering (4 of 4)</vt:lpstr>
      <vt:lpstr>Formal Verification</vt:lpstr>
      <vt:lpstr>Open Source Movement</vt:lpstr>
      <vt:lpstr>Notorious Software Errors (1 of 2)</vt:lpstr>
      <vt:lpstr>Notorious Software Errors (2 of 2)</vt:lpstr>
      <vt:lpstr>Comparing Algorithms</vt:lpstr>
      <vt:lpstr>Big-O Analysis (1 of 8)</vt:lpstr>
      <vt:lpstr>Big-O Analysis (2 of 8)</vt:lpstr>
      <vt:lpstr>Big-O Analysis (3 of 8)</vt:lpstr>
      <vt:lpstr>Big-O Analysis (4 of 8)</vt:lpstr>
      <vt:lpstr>Big-O Analysis (5 of 8)</vt:lpstr>
      <vt:lpstr>Big-O Analysis (6 of 8)</vt:lpstr>
      <vt:lpstr>Big-O Analysis (7 of 8)</vt:lpstr>
      <vt:lpstr>Big-O Analysis (8 of 8)</vt:lpstr>
      <vt:lpstr>Turing Machines (1 of 2)</vt:lpstr>
      <vt:lpstr>Turing Machines (2 of 2)</vt:lpstr>
      <vt:lpstr>Halting Problem (1 of 6)</vt:lpstr>
      <vt:lpstr>Halting Problem (2 of 6)</vt:lpstr>
      <vt:lpstr>Halting Problem (3 of 6)</vt:lpstr>
      <vt:lpstr>Halting Problem (4 of 6)</vt:lpstr>
      <vt:lpstr>Halting Problem (5 of 6)</vt:lpstr>
      <vt:lpstr>Halting Problem (6 of 6)</vt:lpstr>
      <vt:lpstr>Classification of Algorithms (1 of 3)</vt:lpstr>
      <vt:lpstr>Classification of Algorithms (2 of 3)</vt:lpstr>
      <vt:lpstr>Classification of Algorithms (3 of 3)</vt:lpstr>
      <vt:lpstr>Ethical Issues</vt:lpstr>
      <vt:lpstr>Who Am I?</vt:lpstr>
      <vt:lpstr>Do You Know?</vt:lpstr>
    </vt:vector>
  </TitlesOfParts>
  <Company>xx</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122</cp:revision>
  <dcterms:created xsi:type="dcterms:W3CDTF">2002-06-09T19:56:08Z</dcterms:created>
  <dcterms:modified xsi:type="dcterms:W3CDTF">2019-01-08T21:37:49Z</dcterms:modified>
</cp:coreProperties>
</file>